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1" r:id="rId6"/>
    <p:sldId id="307" r:id="rId7"/>
    <p:sldId id="310" r:id="rId8"/>
    <p:sldId id="311" r:id="rId9"/>
    <p:sldId id="312" r:id="rId10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9D3DB3-7D2F-4500-95FF-17C4DDB70036}">
          <p14:sldIdLst>
            <p14:sldId id="256"/>
          </p14:sldIdLst>
        </p14:section>
        <p14:section name="Untitled Section" id="{E8247614-CC7D-4A28-8214-B37ECD20997B}">
          <p14:sldIdLst>
            <p14:sldId id="301"/>
            <p14:sldId id="307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F8D3B-B6A1-4484-8A52-E520509EFC40}" v="1" dt="2021-10-12T15:14:12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-Louise Murray" userId="89a17df6-dfd9-42ed-bd27-c9b09b463b5c" providerId="ADAL" clId="{6A4F8D3B-B6A1-4484-8A52-E520509EFC40}"/>
    <pc:docChg chg="addSld modSld">
      <pc:chgData name="Ann-Louise Murray" userId="89a17df6-dfd9-42ed-bd27-c9b09b463b5c" providerId="ADAL" clId="{6A4F8D3B-B6A1-4484-8A52-E520509EFC40}" dt="2021-10-12T15:14:25.852" v="5" actId="1076"/>
      <pc:docMkLst>
        <pc:docMk/>
      </pc:docMkLst>
      <pc:sldChg chg="delSp modSp add mod setBg delDesignElem">
        <pc:chgData name="Ann-Louise Murray" userId="89a17df6-dfd9-42ed-bd27-c9b09b463b5c" providerId="ADAL" clId="{6A4F8D3B-B6A1-4484-8A52-E520509EFC40}" dt="2021-10-12T15:14:25.852" v="5" actId="1076"/>
        <pc:sldMkLst>
          <pc:docMk/>
          <pc:sldMk cId="1105460738" sldId="312"/>
        </pc:sldMkLst>
        <pc:spChg chg="del">
          <ac:chgData name="Ann-Louise Murray" userId="89a17df6-dfd9-42ed-bd27-c9b09b463b5c" providerId="ADAL" clId="{6A4F8D3B-B6A1-4484-8A52-E520509EFC40}" dt="2021-10-12T15:14:12.714" v="1"/>
          <ac:spMkLst>
            <pc:docMk/>
            <pc:sldMk cId="1105460738" sldId="312"/>
            <ac:spMk id="8" creationId="{DC878D9A-77BE-4701-AE3D-EEFC53CD50BC}"/>
          </ac:spMkLst>
        </pc:spChg>
        <pc:spChg chg="del">
          <ac:chgData name="Ann-Louise Murray" userId="89a17df6-dfd9-42ed-bd27-c9b09b463b5c" providerId="ADAL" clId="{6A4F8D3B-B6A1-4484-8A52-E520509EFC40}" dt="2021-10-12T15:14:12.714" v="1"/>
          <ac:spMkLst>
            <pc:docMk/>
            <pc:sldMk cId="1105460738" sldId="312"/>
            <ac:spMk id="10" creationId="{F643BE08-0ED1-4B73-AC6D-B7E26A59CDAA}"/>
          </ac:spMkLst>
        </pc:spChg>
        <pc:spChg chg="del">
          <ac:chgData name="Ann-Louise Murray" userId="89a17df6-dfd9-42ed-bd27-c9b09b463b5c" providerId="ADAL" clId="{6A4F8D3B-B6A1-4484-8A52-E520509EFC40}" dt="2021-10-12T15:14:12.714" v="1"/>
          <ac:spMkLst>
            <pc:docMk/>
            <pc:sldMk cId="1105460738" sldId="312"/>
            <ac:spMk id="12" creationId="{956B2094-7FC0-45FC-BFED-3CB88CEE63F5}"/>
          </ac:spMkLst>
        </pc:spChg>
        <pc:spChg chg="del">
          <ac:chgData name="Ann-Louise Murray" userId="89a17df6-dfd9-42ed-bd27-c9b09b463b5c" providerId="ADAL" clId="{6A4F8D3B-B6A1-4484-8A52-E520509EFC40}" dt="2021-10-12T15:14:12.714" v="1"/>
          <ac:spMkLst>
            <pc:docMk/>
            <pc:sldMk cId="1105460738" sldId="312"/>
            <ac:spMk id="14" creationId="{07A4B640-BB7F-4272-A710-068DBA9F9A6E}"/>
          </ac:spMkLst>
        </pc:spChg>
        <pc:graphicFrameChg chg="mod modGraphic">
          <ac:chgData name="Ann-Louise Murray" userId="89a17df6-dfd9-42ed-bd27-c9b09b463b5c" providerId="ADAL" clId="{6A4F8D3B-B6A1-4484-8A52-E520509EFC40}" dt="2021-10-12T15:14:25.852" v="5" actId="1076"/>
          <ac:graphicFrameMkLst>
            <pc:docMk/>
            <pc:sldMk cId="1105460738" sldId="312"/>
            <ac:graphicFrameMk id="4" creationId="{2D165889-18DF-4D1B-B780-E50C21F431C0}"/>
          </ac:graphicFrameMkLst>
        </pc:graphicFrameChg>
      </pc:sldChg>
    </pc:docChg>
  </pc:docChgLst>
  <pc:docChgLst>
    <pc:chgData name="Ann-Louise Murray" userId="89a17df6-dfd9-42ed-bd27-c9b09b463b5c" providerId="ADAL" clId="{3A1C385D-A148-49E5-9452-31AFDBC5E39C}"/>
    <pc:docChg chg="custSel delSld modSld modSection">
      <pc:chgData name="Ann-Louise Murray" userId="89a17df6-dfd9-42ed-bd27-c9b09b463b5c" providerId="ADAL" clId="{3A1C385D-A148-49E5-9452-31AFDBC5E39C}" dt="2021-10-08T11:20:19.439" v="14" actId="2696"/>
      <pc:docMkLst>
        <pc:docMk/>
      </pc:docMkLst>
      <pc:sldChg chg="modSp mod">
        <pc:chgData name="Ann-Louise Murray" userId="89a17df6-dfd9-42ed-bd27-c9b09b463b5c" providerId="ADAL" clId="{3A1C385D-A148-49E5-9452-31AFDBC5E39C}" dt="2021-10-08T11:19:54.404" v="6" actId="20577"/>
        <pc:sldMkLst>
          <pc:docMk/>
          <pc:sldMk cId="3965240029" sldId="256"/>
        </pc:sldMkLst>
        <pc:spChg chg="mod">
          <ac:chgData name="Ann-Louise Murray" userId="89a17df6-dfd9-42ed-bd27-c9b09b463b5c" providerId="ADAL" clId="{3A1C385D-A148-49E5-9452-31AFDBC5E39C}" dt="2021-10-08T11:19:54.404" v="6" actId="20577"/>
          <ac:spMkLst>
            <pc:docMk/>
            <pc:sldMk cId="3965240029" sldId="256"/>
            <ac:spMk id="3" creationId="{00000000-0000-0000-0000-000000000000}"/>
          </ac:spMkLst>
        </pc:spChg>
      </pc:sldChg>
      <pc:sldChg chg="del">
        <pc:chgData name="Ann-Louise Murray" userId="89a17df6-dfd9-42ed-bd27-c9b09b463b5c" providerId="ADAL" clId="{3A1C385D-A148-49E5-9452-31AFDBC5E39C}" dt="2021-10-08T11:20:19.439" v="14" actId="2696"/>
        <pc:sldMkLst>
          <pc:docMk/>
          <pc:sldMk cId="3438200834" sldId="302"/>
        </pc:sldMkLst>
      </pc:sldChg>
      <pc:sldChg chg="del">
        <pc:chgData name="Ann-Louise Murray" userId="89a17df6-dfd9-42ed-bd27-c9b09b463b5c" providerId="ADAL" clId="{3A1C385D-A148-49E5-9452-31AFDBC5E39C}" dt="2021-10-08T11:20:17.334" v="13" actId="2696"/>
        <pc:sldMkLst>
          <pc:docMk/>
          <pc:sldMk cId="4038213900" sldId="306"/>
        </pc:sldMkLst>
      </pc:sldChg>
      <pc:sldChg chg="del">
        <pc:chgData name="Ann-Louise Murray" userId="89a17df6-dfd9-42ed-bd27-c9b09b463b5c" providerId="ADAL" clId="{3A1C385D-A148-49E5-9452-31AFDBC5E39C}" dt="2021-10-08T11:20:14.651" v="12" actId="2696"/>
        <pc:sldMkLst>
          <pc:docMk/>
          <pc:sldMk cId="1105460738" sldId="312"/>
        </pc:sldMkLst>
      </pc:sldChg>
      <pc:sldChg chg="del">
        <pc:chgData name="Ann-Louise Murray" userId="89a17df6-dfd9-42ed-bd27-c9b09b463b5c" providerId="ADAL" clId="{3A1C385D-A148-49E5-9452-31AFDBC5E39C}" dt="2021-10-08T11:20:02.867" v="7" actId="2696"/>
        <pc:sldMkLst>
          <pc:docMk/>
          <pc:sldMk cId="3673102824" sldId="313"/>
        </pc:sldMkLst>
      </pc:sldChg>
      <pc:sldChg chg="del">
        <pc:chgData name="Ann-Louise Murray" userId="89a17df6-dfd9-42ed-bd27-c9b09b463b5c" providerId="ADAL" clId="{3A1C385D-A148-49E5-9452-31AFDBC5E39C}" dt="2021-10-08T11:20:05.151" v="8" actId="2696"/>
        <pc:sldMkLst>
          <pc:docMk/>
          <pc:sldMk cId="1782608654" sldId="314"/>
        </pc:sldMkLst>
      </pc:sldChg>
      <pc:sldChg chg="del">
        <pc:chgData name="Ann-Louise Murray" userId="89a17df6-dfd9-42ed-bd27-c9b09b463b5c" providerId="ADAL" clId="{3A1C385D-A148-49E5-9452-31AFDBC5E39C}" dt="2021-10-08T11:20:08.234" v="9" actId="2696"/>
        <pc:sldMkLst>
          <pc:docMk/>
          <pc:sldMk cId="1904990001" sldId="315"/>
        </pc:sldMkLst>
      </pc:sldChg>
      <pc:sldChg chg="del">
        <pc:chgData name="Ann-Louise Murray" userId="89a17df6-dfd9-42ed-bd27-c9b09b463b5c" providerId="ADAL" clId="{3A1C385D-A148-49E5-9452-31AFDBC5E39C}" dt="2021-10-08T11:20:10.484" v="10" actId="2696"/>
        <pc:sldMkLst>
          <pc:docMk/>
          <pc:sldMk cId="4100764041" sldId="316"/>
        </pc:sldMkLst>
      </pc:sldChg>
      <pc:sldChg chg="del">
        <pc:chgData name="Ann-Louise Murray" userId="89a17df6-dfd9-42ed-bd27-c9b09b463b5c" providerId="ADAL" clId="{3A1C385D-A148-49E5-9452-31AFDBC5E39C}" dt="2021-10-08T11:20:12.500" v="11" actId="2696"/>
        <pc:sldMkLst>
          <pc:docMk/>
          <pc:sldMk cId="2898719130" sldId="31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CC166-5D54-44CF-B973-A3F78AB1D8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509625-8530-4F92-B375-5A771C924E28}">
      <dgm:prSet/>
      <dgm:spPr/>
      <dgm:t>
        <a:bodyPr/>
        <a:lstStyle/>
        <a:p>
          <a:r>
            <a:rPr lang="en-GB"/>
            <a:t>Lots of different things to learn on offer</a:t>
          </a:r>
          <a:endParaRPr lang="en-US"/>
        </a:p>
      </dgm:t>
    </dgm:pt>
    <dgm:pt modelId="{D881F42C-9359-4517-96E5-DBE51482D7F5}" type="parTrans" cxnId="{E9621883-AF7B-46CB-BCAC-2F0AAE875F1D}">
      <dgm:prSet/>
      <dgm:spPr/>
      <dgm:t>
        <a:bodyPr/>
        <a:lstStyle/>
        <a:p>
          <a:endParaRPr lang="en-US"/>
        </a:p>
      </dgm:t>
    </dgm:pt>
    <dgm:pt modelId="{E23835B6-6E76-41E8-84C2-474525A29A12}" type="sibTrans" cxnId="{E9621883-AF7B-46CB-BCAC-2F0AAE875F1D}">
      <dgm:prSet/>
      <dgm:spPr/>
      <dgm:t>
        <a:bodyPr/>
        <a:lstStyle/>
        <a:p>
          <a:endParaRPr lang="en-US"/>
        </a:p>
      </dgm:t>
    </dgm:pt>
    <dgm:pt modelId="{1ED2F97B-56BB-47CC-AC84-664A5CA6F8A4}">
      <dgm:prSet/>
      <dgm:spPr/>
      <dgm:t>
        <a:bodyPr/>
        <a:lstStyle/>
        <a:p>
          <a:r>
            <a:rPr lang="en-GB"/>
            <a:t>Teacher- Parent communication</a:t>
          </a:r>
          <a:endParaRPr lang="en-US"/>
        </a:p>
      </dgm:t>
    </dgm:pt>
    <dgm:pt modelId="{1511D619-F82D-4B57-9071-22964178F5E4}" type="parTrans" cxnId="{F668C872-B1E1-490E-A9CC-5DF37AB09EE9}">
      <dgm:prSet/>
      <dgm:spPr/>
      <dgm:t>
        <a:bodyPr/>
        <a:lstStyle/>
        <a:p>
          <a:endParaRPr lang="en-US"/>
        </a:p>
      </dgm:t>
    </dgm:pt>
    <dgm:pt modelId="{3387C1EB-4BD5-4BA9-ABF9-EFC96DFC6518}" type="sibTrans" cxnId="{F668C872-B1E1-490E-A9CC-5DF37AB09EE9}">
      <dgm:prSet/>
      <dgm:spPr/>
      <dgm:t>
        <a:bodyPr/>
        <a:lstStyle/>
        <a:p>
          <a:endParaRPr lang="en-US"/>
        </a:p>
      </dgm:t>
    </dgm:pt>
    <dgm:pt modelId="{CA622CD0-C4DC-4039-BD29-C2B5240CEAD6}">
      <dgm:prSet/>
      <dgm:spPr/>
      <dgm:t>
        <a:bodyPr/>
        <a:lstStyle/>
        <a:p>
          <a:r>
            <a:rPr lang="en-GB"/>
            <a:t>Children settled and happy in school</a:t>
          </a:r>
          <a:endParaRPr lang="en-US"/>
        </a:p>
      </dgm:t>
    </dgm:pt>
    <dgm:pt modelId="{E59887A2-84EE-4ADC-BD16-E6C26AF8BEE7}" type="parTrans" cxnId="{F0B04EF7-8125-443B-B8AA-61758FF98CD2}">
      <dgm:prSet/>
      <dgm:spPr/>
      <dgm:t>
        <a:bodyPr/>
        <a:lstStyle/>
        <a:p>
          <a:endParaRPr lang="en-US"/>
        </a:p>
      </dgm:t>
    </dgm:pt>
    <dgm:pt modelId="{B214E152-5121-4B7C-B35D-9AD2C0F3BF89}" type="sibTrans" cxnId="{F0B04EF7-8125-443B-B8AA-61758FF98CD2}">
      <dgm:prSet/>
      <dgm:spPr/>
      <dgm:t>
        <a:bodyPr/>
        <a:lstStyle/>
        <a:p>
          <a:endParaRPr lang="en-US"/>
        </a:p>
      </dgm:t>
    </dgm:pt>
    <dgm:pt modelId="{D17E2EAF-D1E9-4ABB-BD97-3E6D489828E0}">
      <dgm:prSet/>
      <dgm:spPr/>
      <dgm:t>
        <a:bodyPr/>
        <a:lstStyle/>
        <a:p>
          <a:r>
            <a:rPr lang="en-GB"/>
            <a:t>Supporting pupils making the school a calm, happy place to learn</a:t>
          </a:r>
          <a:endParaRPr lang="en-US"/>
        </a:p>
      </dgm:t>
    </dgm:pt>
    <dgm:pt modelId="{B3E7246F-1195-472D-BC12-1D7ABE9AE94A}" type="parTrans" cxnId="{85F6ABEF-950F-4A31-ACDD-F8B8E2E5CB60}">
      <dgm:prSet/>
      <dgm:spPr/>
      <dgm:t>
        <a:bodyPr/>
        <a:lstStyle/>
        <a:p>
          <a:endParaRPr lang="en-US"/>
        </a:p>
      </dgm:t>
    </dgm:pt>
    <dgm:pt modelId="{B664ED9A-1B49-4AB3-BE57-15156740C44C}" type="sibTrans" cxnId="{85F6ABEF-950F-4A31-ACDD-F8B8E2E5CB60}">
      <dgm:prSet/>
      <dgm:spPr/>
      <dgm:t>
        <a:bodyPr/>
        <a:lstStyle/>
        <a:p>
          <a:endParaRPr lang="en-US"/>
        </a:p>
      </dgm:t>
    </dgm:pt>
    <dgm:pt modelId="{BA7A4FA9-D786-4C43-960B-1B81F65FFBCD}">
      <dgm:prSet/>
      <dgm:spPr/>
      <dgm:t>
        <a:bodyPr/>
        <a:lstStyle/>
        <a:p>
          <a:r>
            <a:rPr lang="en-GB"/>
            <a:t>Communication is fantastic</a:t>
          </a:r>
          <a:endParaRPr lang="en-US"/>
        </a:p>
      </dgm:t>
    </dgm:pt>
    <dgm:pt modelId="{2C8887F5-39D6-4EE6-BBE7-03AACE5E1491}" type="parTrans" cxnId="{97894B8B-CDD6-48DA-A0C6-A458E2C353A0}">
      <dgm:prSet/>
      <dgm:spPr/>
      <dgm:t>
        <a:bodyPr/>
        <a:lstStyle/>
        <a:p>
          <a:endParaRPr lang="en-US"/>
        </a:p>
      </dgm:t>
    </dgm:pt>
    <dgm:pt modelId="{3BBB113C-22BF-4CFA-8263-A532EF44E3CF}" type="sibTrans" cxnId="{97894B8B-CDD6-48DA-A0C6-A458E2C353A0}">
      <dgm:prSet/>
      <dgm:spPr/>
      <dgm:t>
        <a:bodyPr/>
        <a:lstStyle/>
        <a:p>
          <a:endParaRPr lang="en-US"/>
        </a:p>
      </dgm:t>
    </dgm:pt>
    <dgm:pt modelId="{0E271B74-A45F-480D-AE21-B7FD9679FA5F}">
      <dgm:prSet/>
      <dgm:spPr/>
      <dgm:t>
        <a:bodyPr/>
        <a:lstStyle/>
        <a:p>
          <a:r>
            <a:rPr lang="en-GB"/>
            <a:t>P1 settling in; Athletics lunchtime activities</a:t>
          </a:r>
          <a:endParaRPr lang="en-US"/>
        </a:p>
      </dgm:t>
    </dgm:pt>
    <dgm:pt modelId="{7DCAB41C-A8B0-4053-80BF-BD2819AB4EE4}" type="parTrans" cxnId="{194462F6-BF9C-49D2-9785-DE20FB7ECA5E}">
      <dgm:prSet/>
      <dgm:spPr/>
      <dgm:t>
        <a:bodyPr/>
        <a:lstStyle/>
        <a:p>
          <a:endParaRPr lang="en-US"/>
        </a:p>
      </dgm:t>
    </dgm:pt>
    <dgm:pt modelId="{2418578E-0C76-490C-8B66-17D20623FC60}" type="sibTrans" cxnId="{194462F6-BF9C-49D2-9785-DE20FB7ECA5E}">
      <dgm:prSet/>
      <dgm:spPr/>
      <dgm:t>
        <a:bodyPr/>
        <a:lstStyle/>
        <a:p>
          <a:endParaRPr lang="en-US"/>
        </a:p>
      </dgm:t>
    </dgm:pt>
    <dgm:pt modelId="{A19E8D64-BDA2-4DC7-80C0-377ABBDF2C77}">
      <dgm:prSet/>
      <dgm:spPr/>
      <dgm:t>
        <a:bodyPr/>
        <a:lstStyle/>
        <a:p>
          <a:r>
            <a:rPr lang="en-GB"/>
            <a:t>Outdoor days; parents kept well updated by school which is appreciated</a:t>
          </a:r>
          <a:endParaRPr lang="en-US"/>
        </a:p>
      </dgm:t>
    </dgm:pt>
    <dgm:pt modelId="{BC38F85C-4F97-48B3-B503-65D530C22502}" type="parTrans" cxnId="{B76E9E21-D293-458B-8AE2-EC519F35755F}">
      <dgm:prSet/>
      <dgm:spPr/>
      <dgm:t>
        <a:bodyPr/>
        <a:lstStyle/>
        <a:p>
          <a:endParaRPr lang="en-US"/>
        </a:p>
      </dgm:t>
    </dgm:pt>
    <dgm:pt modelId="{75A2F81E-787F-41F1-B669-3AEBC70A743C}" type="sibTrans" cxnId="{B76E9E21-D293-458B-8AE2-EC519F35755F}">
      <dgm:prSet/>
      <dgm:spPr/>
      <dgm:t>
        <a:bodyPr/>
        <a:lstStyle/>
        <a:p>
          <a:endParaRPr lang="en-US"/>
        </a:p>
      </dgm:t>
    </dgm:pt>
    <dgm:pt modelId="{2359B8D1-EFB5-4418-BF9F-5ED06D5AB531}" type="pres">
      <dgm:prSet presAssocID="{759CC166-5D54-44CF-B973-A3F78AB1D82A}" presName="diagram" presStyleCnt="0">
        <dgm:presLayoutVars>
          <dgm:dir/>
          <dgm:resizeHandles val="exact"/>
        </dgm:presLayoutVars>
      </dgm:prSet>
      <dgm:spPr/>
    </dgm:pt>
    <dgm:pt modelId="{72CE6A4D-4695-4B5A-97C1-2E4768A56375}" type="pres">
      <dgm:prSet presAssocID="{30509625-8530-4F92-B375-5A771C924E28}" presName="node" presStyleLbl="node1" presStyleIdx="0" presStyleCnt="7">
        <dgm:presLayoutVars>
          <dgm:bulletEnabled val="1"/>
        </dgm:presLayoutVars>
      </dgm:prSet>
      <dgm:spPr/>
    </dgm:pt>
    <dgm:pt modelId="{B112D389-ADE7-40C1-BB3D-7E89F7D33BF1}" type="pres">
      <dgm:prSet presAssocID="{E23835B6-6E76-41E8-84C2-474525A29A12}" presName="sibTrans" presStyleCnt="0"/>
      <dgm:spPr/>
    </dgm:pt>
    <dgm:pt modelId="{C8226F30-1182-4E07-A645-0F07E56D8085}" type="pres">
      <dgm:prSet presAssocID="{1ED2F97B-56BB-47CC-AC84-664A5CA6F8A4}" presName="node" presStyleLbl="node1" presStyleIdx="1" presStyleCnt="7">
        <dgm:presLayoutVars>
          <dgm:bulletEnabled val="1"/>
        </dgm:presLayoutVars>
      </dgm:prSet>
      <dgm:spPr/>
    </dgm:pt>
    <dgm:pt modelId="{2AB1B1E2-BC29-4B14-8303-189A9626E6C4}" type="pres">
      <dgm:prSet presAssocID="{3387C1EB-4BD5-4BA9-ABF9-EFC96DFC6518}" presName="sibTrans" presStyleCnt="0"/>
      <dgm:spPr/>
    </dgm:pt>
    <dgm:pt modelId="{55B0B874-D2DA-4981-806B-30B862BB31EB}" type="pres">
      <dgm:prSet presAssocID="{CA622CD0-C4DC-4039-BD29-C2B5240CEAD6}" presName="node" presStyleLbl="node1" presStyleIdx="2" presStyleCnt="7">
        <dgm:presLayoutVars>
          <dgm:bulletEnabled val="1"/>
        </dgm:presLayoutVars>
      </dgm:prSet>
      <dgm:spPr/>
    </dgm:pt>
    <dgm:pt modelId="{09609684-F5C3-4959-A4E1-876E442B9210}" type="pres">
      <dgm:prSet presAssocID="{B214E152-5121-4B7C-B35D-9AD2C0F3BF89}" presName="sibTrans" presStyleCnt="0"/>
      <dgm:spPr/>
    </dgm:pt>
    <dgm:pt modelId="{4F55EE7C-DB8F-434A-A52A-FFE03AA5DEE4}" type="pres">
      <dgm:prSet presAssocID="{D17E2EAF-D1E9-4ABB-BD97-3E6D489828E0}" presName="node" presStyleLbl="node1" presStyleIdx="3" presStyleCnt="7">
        <dgm:presLayoutVars>
          <dgm:bulletEnabled val="1"/>
        </dgm:presLayoutVars>
      </dgm:prSet>
      <dgm:spPr/>
    </dgm:pt>
    <dgm:pt modelId="{4D3132AE-2C9D-453B-B2B6-33DDE4B5B71C}" type="pres">
      <dgm:prSet presAssocID="{B664ED9A-1B49-4AB3-BE57-15156740C44C}" presName="sibTrans" presStyleCnt="0"/>
      <dgm:spPr/>
    </dgm:pt>
    <dgm:pt modelId="{AEC0FF90-AB4C-4363-9D9D-3B016DB68569}" type="pres">
      <dgm:prSet presAssocID="{BA7A4FA9-D786-4C43-960B-1B81F65FFBCD}" presName="node" presStyleLbl="node1" presStyleIdx="4" presStyleCnt="7">
        <dgm:presLayoutVars>
          <dgm:bulletEnabled val="1"/>
        </dgm:presLayoutVars>
      </dgm:prSet>
      <dgm:spPr/>
    </dgm:pt>
    <dgm:pt modelId="{C2935A34-6536-4C47-87E8-34250D2444EC}" type="pres">
      <dgm:prSet presAssocID="{3BBB113C-22BF-4CFA-8263-A532EF44E3CF}" presName="sibTrans" presStyleCnt="0"/>
      <dgm:spPr/>
    </dgm:pt>
    <dgm:pt modelId="{0363EA6D-E17E-4832-8479-A10AAB13DA31}" type="pres">
      <dgm:prSet presAssocID="{0E271B74-A45F-480D-AE21-B7FD9679FA5F}" presName="node" presStyleLbl="node1" presStyleIdx="5" presStyleCnt="7">
        <dgm:presLayoutVars>
          <dgm:bulletEnabled val="1"/>
        </dgm:presLayoutVars>
      </dgm:prSet>
      <dgm:spPr/>
    </dgm:pt>
    <dgm:pt modelId="{BF8100E7-7F98-43E5-B50A-D342F09414DC}" type="pres">
      <dgm:prSet presAssocID="{2418578E-0C76-490C-8B66-17D20623FC60}" presName="sibTrans" presStyleCnt="0"/>
      <dgm:spPr/>
    </dgm:pt>
    <dgm:pt modelId="{519272D7-2187-4C58-8765-BFC063B7D6C6}" type="pres">
      <dgm:prSet presAssocID="{A19E8D64-BDA2-4DC7-80C0-377ABBDF2C77}" presName="node" presStyleLbl="node1" presStyleIdx="6" presStyleCnt="7">
        <dgm:presLayoutVars>
          <dgm:bulletEnabled val="1"/>
        </dgm:presLayoutVars>
      </dgm:prSet>
      <dgm:spPr/>
    </dgm:pt>
  </dgm:ptLst>
  <dgm:cxnLst>
    <dgm:cxn modelId="{B76E9E21-D293-458B-8AE2-EC519F35755F}" srcId="{759CC166-5D54-44CF-B973-A3F78AB1D82A}" destId="{A19E8D64-BDA2-4DC7-80C0-377ABBDF2C77}" srcOrd="6" destOrd="0" parTransId="{BC38F85C-4F97-48B3-B503-65D530C22502}" sibTransId="{75A2F81E-787F-41F1-B669-3AEBC70A743C}"/>
    <dgm:cxn modelId="{52688926-A4B6-42DE-87A0-995F55FA951E}" type="presOf" srcId="{30509625-8530-4F92-B375-5A771C924E28}" destId="{72CE6A4D-4695-4B5A-97C1-2E4768A56375}" srcOrd="0" destOrd="0" presId="urn:microsoft.com/office/officeart/2005/8/layout/default"/>
    <dgm:cxn modelId="{C99F314C-016B-4372-8062-33DE6CD291CA}" type="presOf" srcId="{A19E8D64-BDA2-4DC7-80C0-377ABBDF2C77}" destId="{519272D7-2187-4C58-8765-BFC063B7D6C6}" srcOrd="0" destOrd="0" presId="urn:microsoft.com/office/officeart/2005/8/layout/default"/>
    <dgm:cxn modelId="{53F2A84D-455B-451E-B3E1-3AE407414104}" type="presOf" srcId="{D17E2EAF-D1E9-4ABB-BD97-3E6D489828E0}" destId="{4F55EE7C-DB8F-434A-A52A-FFE03AA5DEE4}" srcOrd="0" destOrd="0" presId="urn:microsoft.com/office/officeart/2005/8/layout/default"/>
    <dgm:cxn modelId="{F668C872-B1E1-490E-A9CC-5DF37AB09EE9}" srcId="{759CC166-5D54-44CF-B973-A3F78AB1D82A}" destId="{1ED2F97B-56BB-47CC-AC84-664A5CA6F8A4}" srcOrd="1" destOrd="0" parTransId="{1511D619-F82D-4B57-9071-22964178F5E4}" sibTransId="{3387C1EB-4BD5-4BA9-ABF9-EFC96DFC6518}"/>
    <dgm:cxn modelId="{DA730374-6157-44CF-89EC-9F87F6236CE8}" type="presOf" srcId="{0E271B74-A45F-480D-AE21-B7FD9679FA5F}" destId="{0363EA6D-E17E-4832-8479-A10AAB13DA31}" srcOrd="0" destOrd="0" presId="urn:microsoft.com/office/officeart/2005/8/layout/default"/>
    <dgm:cxn modelId="{09E42957-4F86-461D-B0B4-D4ECCFE09F96}" type="presOf" srcId="{BA7A4FA9-D786-4C43-960B-1B81F65FFBCD}" destId="{AEC0FF90-AB4C-4363-9D9D-3B016DB68569}" srcOrd="0" destOrd="0" presId="urn:microsoft.com/office/officeart/2005/8/layout/default"/>
    <dgm:cxn modelId="{E9621883-AF7B-46CB-BCAC-2F0AAE875F1D}" srcId="{759CC166-5D54-44CF-B973-A3F78AB1D82A}" destId="{30509625-8530-4F92-B375-5A771C924E28}" srcOrd="0" destOrd="0" parTransId="{D881F42C-9359-4517-96E5-DBE51482D7F5}" sibTransId="{E23835B6-6E76-41E8-84C2-474525A29A12}"/>
    <dgm:cxn modelId="{97894B8B-CDD6-48DA-A0C6-A458E2C353A0}" srcId="{759CC166-5D54-44CF-B973-A3F78AB1D82A}" destId="{BA7A4FA9-D786-4C43-960B-1B81F65FFBCD}" srcOrd="4" destOrd="0" parTransId="{2C8887F5-39D6-4EE6-BBE7-03AACE5E1491}" sibTransId="{3BBB113C-22BF-4CFA-8263-A532EF44E3CF}"/>
    <dgm:cxn modelId="{A60219B6-876F-41C0-9003-59F285BFFE47}" type="presOf" srcId="{759CC166-5D54-44CF-B973-A3F78AB1D82A}" destId="{2359B8D1-EFB5-4418-BF9F-5ED06D5AB531}" srcOrd="0" destOrd="0" presId="urn:microsoft.com/office/officeart/2005/8/layout/default"/>
    <dgm:cxn modelId="{A7F3ADE3-449C-4A2D-801A-8D8AE6D32882}" type="presOf" srcId="{CA622CD0-C4DC-4039-BD29-C2B5240CEAD6}" destId="{55B0B874-D2DA-4981-806B-30B862BB31EB}" srcOrd="0" destOrd="0" presId="urn:microsoft.com/office/officeart/2005/8/layout/default"/>
    <dgm:cxn modelId="{85F6ABEF-950F-4A31-ACDD-F8B8E2E5CB60}" srcId="{759CC166-5D54-44CF-B973-A3F78AB1D82A}" destId="{D17E2EAF-D1E9-4ABB-BD97-3E6D489828E0}" srcOrd="3" destOrd="0" parTransId="{B3E7246F-1195-472D-BC12-1D7ABE9AE94A}" sibTransId="{B664ED9A-1B49-4AB3-BE57-15156740C44C}"/>
    <dgm:cxn modelId="{194462F6-BF9C-49D2-9785-DE20FB7ECA5E}" srcId="{759CC166-5D54-44CF-B973-A3F78AB1D82A}" destId="{0E271B74-A45F-480D-AE21-B7FD9679FA5F}" srcOrd="5" destOrd="0" parTransId="{7DCAB41C-A8B0-4053-80BF-BD2819AB4EE4}" sibTransId="{2418578E-0C76-490C-8B66-17D20623FC60}"/>
    <dgm:cxn modelId="{F0B04EF7-8125-443B-B8AA-61758FF98CD2}" srcId="{759CC166-5D54-44CF-B973-A3F78AB1D82A}" destId="{CA622CD0-C4DC-4039-BD29-C2B5240CEAD6}" srcOrd="2" destOrd="0" parTransId="{E59887A2-84EE-4ADC-BD16-E6C26AF8BEE7}" sibTransId="{B214E152-5121-4B7C-B35D-9AD2C0F3BF89}"/>
    <dgm:cxn modelId="{C5CAE0FF-C170-4CDF-94F6-1F3363804341}" type="presOf" srcId="{1ED2F97B-56BB-47CC-AC84-664A5CA6F8A4}" destId="{C8226F30-1182-4E07-A645-0F07E56D8085}" srcOrd="0" destOrd="0" presId="urn:microsoft.com/office/officeart/2005/8/layout/default"/>
    <dgm:cxn modelId="{4BFA2777-34DD-4178-A63D-C0D3201C3DBB}" type="presParOf" srcId="{2359B8D1-EFB5-4418-BF9F-5ED06D5AB531}" destId="{72CE6A4D-4695-4B5A-97C1-2E4768A56375}" srcOrd="0" destOrd="0" presId="urn:microsoft.com/office/officeart/2005/8/layout/default"/>
    <dgm:cxn modelId="{72B16498-29E8-4142-AC3A-713A05C60831}" type="presParOf" srcId="{2359B8D1-EFB5-4418-BF9F-5ED06D5AB531}" destId="{B112D389-ADE7-40C1-BB3D-7E89F7D33BF1}" srcOrd="1" destOrd="0" presId="urn:microsoft.com/office/officeart/2005/8/layout/default"/>
    <dgm:cxn modelId="{E418DAE7-E7AD-46A5-A34F-AEC059E9A593}" type="presParOf" srcId="{2359B8D1-EFB5-4418-BF9F-5ED06D5AB531}" destId="{C8226F30-1182-4E07-A645-0F07E56D8085}" srcOrd="2" destOrd="0" presId="urn:microsoft.com/office/officeart/2005/8/layout/default"/>
    <dgm:cxn modelId="{1151B95D-EBED-4987-9A1A-37A63A108D0C}" type="presParOf" srcId="{2359B8D1-EFB5-4418-BF9F-5ED06D5AB531}" destId="{2AB1B1E2-BC29-4B14-8303-189A9626E6C4}" srcOrd="3" destOrd="0" presId="urn:microsoft.com/office/officeart/2005/8/layout/default"/>
    <dgm:cxn modelId="{6099F3E5-28BF-4A31-B28B-8D15D3BE7531}" type="presParOf" srcId="{2359B8D1-EFB5-4418-BF9F-5ED06D5AB531}" destId="{55B0B874-D2DA-4981-806B-30B862BB31EB}" srcOrd="4" destOrd="0" presId="urn:microsoft.com/office/officeart/2005/8/layout/default"/>
    <dgm:cxn modelId="{3DF38420-D8D5-41D9-BFA6-370290132392}" type="presParOf" srcId="{2359B8D1-EFB5-4418-BF9F-5ED06D5AB531}" destId="{09609684-F5C3-4959-A4E1-876E442B9210}" srcOrd="5" destOrd="0" presId="urn:microsoft.com/office/officeart/2005/8/layout/default"/>
    <dgm:cxn modelId="{A89E37EF-1664-4CF7-9A70-0578CB678FF6}" type="presParOf" srcId="{2359B8D1-EFB5-4418-BF9F-5ED06D5AB531}" destId="{4F55EE7C-DB8F-434A-A52A-FFE03AA5DEE4}" srcOrd="6" destOrd="0" presId="urn:microsoft.com/office/officeart/2005/8/layout/default"/>
    <dgm:cxn modelId="{16E1FDD7-F01F-4612-9890-1C58024D5AB4}" type="presParOf" srcId="{2359B8D1-EFB5-4418-BF9F-5ED06D5AB531}" destId="{4D3132AE-2C9D-453B-B2B6-33DDE4B5B71C}" srcOrd="7" destOrd="0" presId="urn:microsoft.com/office/officeart/2005/8/layout/default"/>
    <dgm:cxn modelId="{D60F0E33-F2DA-429A-8B8B-D1799267AA31}" type="presParOf" srcId="{2359B8D1-EFB5-4418-BF9F-5ED06D5AB531}" destId="{AEC0FF90-AB4C-4363-9D9D-3B016DB68569}" srcOrd="8" destOrd="0" presId="urn:microsoft.com/office/officeart/2005/8/layout/default"/>
    <dgm:cxn modelId="{6B815C84-F5AB-4D00-90BA-E4F6B4F21FCD}" type="presParOf" srcId="{2359B8D1-EFB5-4418-BF9F-5ED06D5AB531}" destId="{C2935A34-6536-4C47-87E8-34250D2444EC}" srcOrd="9" destOrd="0" presId="urn:microsoft.com/office/officeart/2005/8/layout/default"/>
    <dgm:cxn modelId="{1F272B56-8515-4E69-BE01-922783E18C6D}" type="presParOf" srcId="{2359B8D1-EFB5-4418-BF9F-5ED06D5AB531}" destId="{0363EA6D-E17E-4832-8479-A10AAB13DA31}" srcOrd="10" destOrd="0" presId="urn:microsoft.com/office/officeart/2005/8/layout/default"/>
    <dgm:cxn modelId="{80D0C604-2BA0-4DEB-A4F2-E46C9B3D1DE2}" type="presParOf" srcId="{2359B8D1-EFB5-4418-BF9F-5ED06D5AB531}" destId="{BF8100E7-7F98-43E5-B50A-D342F09414DC}" srcOrd="11" destOrd="0" presId="urn:microsoft.com/office/officeart/2005/8/layout/default"/>
    <dgm:cxn modelId="{675F8211-B62C-435C-B859-67C770805D8F}" type="presParOf" srcId="{2359B8D1-EFB5-4418-BF9F-5ED06D5AB531}" destId="{519272D7-2187-4C58-8765-BFC063B7D6C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A6126-AE1B-4D3D-959E-F853E3177FE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2DE8F6-D7DB-4AAF-A103-3CB3B4F2400C}">
      <dgm:prSet/>
      <dgm:spPr/>
      <dgm:t>
        <a:bodyPr/>
        <a:lstStyle/>
        <a:p>
          <a:r>
            <a:rPr lang="en-GB"/>
            <a:t>Teachers are very welcoming and friendly; children are well cared for</a:t>
          </a:r>
          <a:endParaRPr lang="en-US"/>
        </a:p>
      </dgm:t>
    </dgm:pt>
    <dgm:pt modelId="{0135851F-30B2-492D-A225-32165FE36CEB}" type="parTrans" cxnId="{D1A1F46E-1B23-478B-8CE1-38F2AB6C01BC}">
      <dgm:prSet/>
      <dgm:spPr/>
      <dgm:t>
        <a:bodyPr/>
        <a:lstStyle/>
        <a:p>
          <a:endParaRPr lang="en-US"/>
        </a:p>
      </dgm:t>
    </dgm:pt>
    <dgm:pt modelId="{00E6E3EA-48FA-4F41-95D0-43530B5EC07D}" type="sibTrans" cxnId="{D1A1F46E-1B23-478B-8CE1-38F2AB6C01BC}">
      <dgm:prSet/>
      <dgm:spPr/>
      <dgm:t>
        <a:bodyPr/>
        <a:lstStyle/>
        <a:p>
          <a:endParaRPr lang="en-US"/>
        </a:p>
      </dgm:t>
    </dgm:pt>
    <dgm:pt modelId="{DDDEBEFA-3C15-486F-A15D-49A0C2123BA8}">
      <dgm:prSet/>
      <dgm:spPr/>
      <dgm:t>
        <a:bodyPr/>
        <a:lstStyle/>
        <a:p>
          <a:r>
            <a:rPr lang="en-GB"/>
            <a:t>Head teacher’s awards are motivating; staggered starts etc are welcome in the current climate</a:t>
          </a:r>
          <a:endParaRPr lang="en-US"/>
        </a:p>
      </dgm:t>
    </dgm:pt>
    <dgm:pt modelId="{2E4B7434-9F91-4BCD-96D5-AC782010CF83}" type="parTrans" cxnId="{6F160812-9222-4A66-9555-FF197F070F92}">
      <dgm:prSet/>
      <dgm:spPr/>
      <dgm:t>
        <a:bodyPr/>
        <a:lstStyle/>
        <a:p>
          <a:endParaRPr lang="en-US"/>
        </a:p>
      </dgm:t>
    </dgm:pt>
    <dgm:pt modelId="{500E4AD7-A7EF-42D8-872B-2C4D10AAD5B7}" type="sibTrans" cxnId="{6F160812-9222-4A66-9555-FF197F070F92}">
      <dgm:prSet/>
      <dgm:spPr/>
      <dgm:t>
        <a:bodyPr/>
        <a:lstStyle/>
        <a:p>
          <a:endParaRPr lang="en-US"/>
        </a:p>
      </dgm:t>
    </dgm:pt>
    <dgm:pt modelId="{17B83415-E22B-441C-A4FD-59A0FD1BD9CC}">
      <dgm:prSet/>
      <dgm:spPr/>
      <dgm:t>
        <a:bodyPr/>
        <a:lstStyle/>
        <a:p>
          <a:r>
            <a:rPr lang="en-GB"/>
            <a:t>Extended entry time is excellent and has led to less congestion around school</a:t>
          </a:r>
          <a:endParaRPr lang="en-US"/>
        </a:p>
      </dgm:t>
    </dgm:pt>
    <dgm:pt modelId="{4BD64534-3360-4A32-B1A5-6F53855363CC}" type="parTrans" cxnId="{73CFBD8E-40FC-442F-954E-8C33B2132AC9}">
      <dgm:prSet/>
      <dgm:spPr/>
      <dgm:t>
        <a:bodyPr/>
        <a:lstStyle/>
        <a:p>
          <a:endParaRPr lang="en-US"/>
        </a:p>
      </dgm:t>
    </dgm:pt>
    <dgm:pt modelId="{97BB9F1D-6A81-46C1-95BC-404DE260ADA1}" type="sibTrans" cxnId="{73CFBD8E-40FC-442F-954E-8C33B2132AC9}">
      <dgm:prSet/>
      <dgm:spPr/>
      <dgm:t>
        <a:bodyPr/>
        <a:lstStyle/>
        <a:p>
          <a:endParaRPr lang="en-US"/>
        </a:p>
      </dgm:t>
    </dgm:pt>
    <dgm:pt modelId="{47582BBE-8EFD-48F7-AF91-CBBADF63F9B1}">
      <dgm:prSet/>
      <dgm:spPr/>
      <dgm:t>
        <a:bodyPr/>
        <a:lstStyle/>
        <a:p>
          <a:r>
            <a:rPr lang="en-GB" dirty="0"/>
            <a:t>My child is happy going into the setting – the resources in the room look good and up to date</a:t>
          </a:r>
          <a:endParaRPr lang="en-US" dirty="0"/>
        </a:p>
      </dgm:t>
    </dgm:pt>
    <dgm:pt modelId="{FEF07716-4583-4DA3-BDA2-DC498E8045B0}" type="parTrans" cxnId="{1B9D362B-E234-4DF8-B573-D7E94A69E99C}">
      <dgm:prSet/>
      <dgm:spPr/>
      <dgm:t>
        <a:bodyPr/>
        <a:lstStyle/>
        <a:p>
          <a:endParaRPr lang="en-US"/>
        </a:p>
      </dgm:t>
    </dgm:pt>
    <dgm:pt modelId="{C3FFDBA5-1156-41C5-98E0-E7C2406174DE}" type="sibTrans" cxnId="{1B9D362B-E234-4DF8-B573-D7E94A69E99C}">
      <dgm:prSet/>
      <dgm:spPr/>
      <dgm:t>
        <a:bodyPr/>
        <a:lstStyle/>
        <a:p>
          <a:endParaRPr lang="en-US"/>
        </a:p>
      </dgm:t>
    </dgm:pt>
    <dgm:pt modelId="{4A09F731-C7B1-430F-A9CA-BFBE3408FC8D}">
      <dgm:prSet/>
      <dgm:spPr/>
      <dgm:t>
        <a:bodyPr/>
        <a:lstStyle/>
        <a:p>
          <a:r>
            <a:rPr lang="en-GB"/>
            <a:t>Keeping parents updated with the ever changing COVID situation</a:t>
          </a:r>
          <a:endParaRPr lang="en-US"/>
        </a:p>
      </dgm:t>
    </dgm:pt>
    <dgm:pt modelId="{1133EAEA-66F5-4BEC-8EDE-1F2B0F4247A9}" type="parTrans" cxnId="{FA6E7104-E9B5-43D6-B667-422446D39C16}">
      <dgm:prSet/>
      <dgm:spPr/>
      <dgm:t>
        <a:bodyPr/>
        <a:lstStyle/>
        <a:p>
          <a:endParaRPr lang="en-US"/>
        </a:p>
      </dgm:t>
    </dgm:pt>
    <dgm:pt modelId="{690E8604-720E-4D03-A0ED-CEB236006C62}" type="sibTrans" cxnId="{FA6E7104-E9B5-43D6-B667-422446D39C16}">
      <dgm:prSet/>
      <dgm:spPr/>
      <dgm:t>
        <a:bodyPr/>
        <a:lstStyle/>
        <a:p>
          <a:endParaRPr lang="en-US"/>
        </a:p>
      </dgm:t>
    </dgm:pt>
    <dgm:pt modelId="{EA134208-E2EE-4679-AE88-8FE38AD2BAE3}">
      <dgm:prSet/>
      <dgm:spPr/>
      <dgm:t>
        <a:bodyPr/>
        <a:lstStyle/>
        <a:p>
          <a:r>
            <a:rPr lang="en-GB"/>
            <a:t>Good forms of whole school communication</a:t>
          </a:r>
          <a:endParaRPr lang="en-US"/>
        </a:p>
      </dgm:t>
    </dgm:pt>
    <dgm:pt modelId="{2CE17811-2767-45FD-A0BB-7063DA6F9AAF}" type="parTrans" cxnId="{9B9EFF81-5B98-42A5-ADE6-B28AE963C4DB}">
      <dgm:prSet/>
      <dgm:spPr/>
      <dgm:t>
        <a:bodyPr/>
        <a:lstStyle/>
        <a:p>
          <a:endParaRPr lang="en-US"/>
        </a:p>
      </dgm:t>
    </dgm:pt>
    <dgm:pt modelId="{6D09EA33-0B0B-492F-90D8-D0D70421242E}" type="sibTrans" cxnId="{9B9EFF81-5B98-42A5-ADE6-B28AE963C4DB}">
      <dgm:prSet/>
      <dgm:spPr/>
      <dgm:t>
        <a:bodyPr/>
        <a:lstStyle/>
        <a:p>
          <a:endParaRPr lang="en-US"/>
        </a:p>
      </dgm:t>
    </dgm:pt>
    <dgm:pt modelId="{8D26B026-8DEC-4AEB-BD82-00CBF1C9D8AF}" type="pres">
      <dgm:prSet presAssocID="{1DDA6126-AE1B-4D3D-959E-F853E3177FE2}" presName="diagram" presStyleCnt="0">
        <dgm:presLayoutVars>
          <dgm:dir/>
          <dgm:resizeHandles val="exact"/>
        </dgm:presLayoutVars>
      </dgm:prSet>
      <dgm:spPr/>
    </dgm:pt>
    <dgm:pt modelId="{4B92BFFE-2D40-448C-B34D-9F050E063994}" type="pres">
      <dgm:prSet presAssocID="{D82DE8F6-D7DB-4AAF-A103-3CB3B4F2400C}" presName="node" presStyleLbl="node1" presStyleIdx="0" presStyleCnt="6">
        <dgm:presLayoutVars>
          <dgm:bulletEnabled val="1"/>
        </dgm:presLayoutVars>
      </dgm:prSet>
      <dgm:spPr/>
    </dgm:pt>
    <dgm:pt modelId="{5228ECED-36EC-44AB-BCE3-B7FD3372CCFE}" type="pres">
      <dgm:prSet presAssocID="{00E6E3EA-48FA-4F41-95D0-43530B5EC07D}" presName="sibTrans" presStyleCnt="0"/>
      <dgm:spPr/>
    </dgm:pt>
    <dgm:pt modelId="{078E2461-B93C-41FF-B92D-45DF5C6C96EA}" type="pres">
      <dgm:prSet presAssocID="{DDDEBEFA-3C15-486F-A15D-49A0C2123BA8}" presName="node" presStyleLbl="node1" presStyleIdx="1" presStyleCnt="6">
        <dgm:presLayoutVars>
          <dgm:bulletEnabled val="1"/>
        </dgm:presLayoutVars>
      </dgm:prSet>
      <dgm:spPr/>
    </dgm:pt>
    <dgm:pt modelId="{2F87C0BA-95BB-4C07-85ED-E58187F85C66}" type="pres">
      <dgm:prSet presAssocID="{500E4AD7-A7EF-42D8-872B-2C4D10AAD5B7}" presName="sibTrans" presStyleCnt="0"/>
      <dgm:spPr/>
    </dgm:pt>
    <dgm:pt modelId="{CDE577A2-75A9-4BDC-87CD-77BDE737C125}" type="pres">
      <dgm:prSet presAssocID="{17B83415-E22B-441C-A4FD-59A0FD1BD9CC}" presName="node" presStyleLbl="node1" presStyleIdx="2" presStyleCnt="6">
        <dgm:presLayoutVars>
          <dgm:bulletEnabled val="1"/>
        </dgm:presLayoutVars>
      </dgm:prSet>
      <dgm:spPr/>
    </dgm:pt>
    <dgm:pt modelId="{79618C97-52DB-4EBB-B3CB-B1102E63910D}" type="pres">
      <dgm:prSet presAssocID="{97BB9F1D-6A81-46C1-95BC-404DE260ADA1}" presName="sibTrans" presStyleCnt="0"/>
      <dgm:spPr/>
    </dgm:pt>
    <dgm:pt modelId="{27DA5188-8228-40CC-868C-5EB58A6CF701}" type="pres">
      <dgm:prSet presAssocID="{47582BBE-8EFD-48F7-AF91-CBBADF63F9B1}" presName="node" presStyleLbl="node1" presStyleIdx="3" presStyleCnt="6">
        <dgm:presLayoutVars>
          <dgm:bulletEnabled val="1"/>
        </dgm:presLayoutVars>
      </dgm:prSet>
      <dgm:spPr/>
    </dgm:pt>
    <dgm:pt modelId="{83849C52-9E14-4CB2-8F28-3CA97E620892}" type="pres">
      <dgm:prSet presAssocID="{C3FFDBA5-1156-41C5-98E0-E7C2406174DE}" presName="sibTrans" presStyleCnt="0"/>
      <dgm:spPr/>
    </dgm:pt>
    <dgm:pt modelId="{F6F6E533-CA22-4C25-BFE2-4E877B74FE72}" type="pres">
      <dgm:prSet presAssocID="{4A09F731-C7B1-430F-A9CA-BFBE3408FC8D}" presName="node" presStyleLbl="node1" presStyleIdx="4" presStyleCnt="6">
        <dgm:presLayoutVars>
          <dgm:bulletEnabled val="1"/>
        </dgm:presLayoutVars>
      </dgm:prSet>
      <dgm:spPr/>
    </dgm:pt>
    <dgm:pt modelId="{7CE0EFFC-FFE5-4233-BF91-3A6292950993}" type="pres">
      <dgm:prSet presAssocID="{690E8604-720E-4D03-A0ED-CEB236006C62}" presName="sibTrans" presStyleCnt="0"/>
      <dgm:spPr/>
    </dgm:pt>
    <dgm:pt modelId="{38A63A6B-7EF8-43F7-9669-63FB06691731}" type="pres">
      <dgm:prSet presAssocID="{EA134208-E2EE-4679-AE88-8FE38AD2BAE3}" presName="node" presStyleLbl="node1" presStyleIdx="5" presStyleCnt="6">
        <dgm:presLayoutVars>
          <dgm:bulletEnabled val="1"/>
        </dgm:presLayoutVars>
      </dgm:prSet>
      <dgm:spPr/>
    </dgm:pt>
  </dgm:ptLst>
  <dgm:cxnLst>
    <dgm:cxn modelId="{FA6E7104-E9B5-43D6-B667-422446D39C16}" srcId="{1DDA6126-AE1B-4D3D-959E-F853E3177FE2}" destId="{4A09F731-C7B1-430F-A9CA-BFBE3408FC8D}" srcOrd="4" destOrd="0" parTransId="{1133EAEA-66F5-4BEC-8EDE-1F2B0F4247A9}" sibTransId="{690E8604-720E-4D03-A0ED-CEB236006C62}"/>
    <dgm:cxn modelId="{6F160812-9222-4A66-9555-FF197F070F92}" srcId="{1DDA6126-AE1B-4D3D-959E-F853E3177FE2}" destId="{DDDEBEFA-3C15-486F-A15D-49A0C2123BA8}" srcOrd="1" destOrd="0" parTransId="{2E4B7434-9F91-4BCD-96D5-AC782010CF83}" sibTransId="{500E4AD7-A7EF-42D8-872B-2C4D10AAD5B7}"/>
    <dgm:cxn modelId="{FC567D13-1388-4E99-B977-5446DFB851D1}" type="presOf" srcId="{4A09F731-C7B1-430F-A9CA-BFBE3408FC8D}" destId="{F6F6E533-CA22-4C25-BFE2-4E877B74FE72}" srcOrd="0" destOrd="0" presId="urn:microsoft.com/office/officeart/2005/8/layout/default"/>
    <dgm:cxn modelId="{36ACCF26-A8A4-43E5-918A-F00F70B82880}" type="presOf" srcId="{1DDA6126-AE1B-4D3D-959E-F853E3177FE2}" destId="{8D26B026-8DEC-4AEB-BD82-00CBF1C9D8AF}" srcOrd="0" destOrd="0" presId="urn:microsoft.com/office/officeart/2005/8/layout/default"/>
    <dgm:cxn modelId="{1B9D362B-E234-4DF8-B573-D7E94A69E99C}" srcId="{1DDA6126-AE1B-4D3D-959E-F853E3177FE2}" destId="{47582BBE-8EFD-48F7-AF91-CBBADF63F9B1}" srcOrd="3" destOrd="0" parTransId="{FEF07716-4583-4DA3-BDA2-DC498E8045B0}" sibTransId="{C3FFDBA5-1156-41C5-98E0-E7C2406174DE}"/>
    <dgm:cxn modelId="{D1A1F46E-1B23-478B-8CE1-38F2AB6C01BC}" srcId="{1DDA6126-AE1B-4D3D-959E-F853E3177FE2}" destId="{D82DE8F6-D7DB-4AAF-A103-3CB3B4F2400C}" srcOrd="0" destOrd="0" parTransId="{0135851F-30B2-492D-A225-32165FE36CEB}" sibTransId="{00E6E3EA-48FA-4F41-95D0-43530B5EC07D}"/>
    <dgm:cxn modelId="{9B9EFF81-5B98-42A5-ADE6-B28AE963C4DB}" srcId="{1DDA6126-AE1B-4D3D-959E-F853E3177FE2}" destId="{EA134208-E2EE-4679-AE88-8FE38AD2BAE3}" srcOrd="5" destOrd="0" parTransId="{2CE17811-2767-45FD-A0BB-7063DA6F9AAF}" sibTransId="{6D09EA33-0B0B-492F-90D8-D0D70421242E}"/>
    <dgm:cxn modelId="{73CFBD8E-40FC-442F-954E-8C33B2132AC9}" srcId="{1DDA6126-AE1B-4D3D-959E-F853E3177FE2}" destId="{17B83415-E22B-441C-A4FD-59A0FD1BD9CC}" srcOrd="2" destOrd="0" parTransId="{4BD64534-3360-4A32-B1A5-6F53855363CC}" sibTransId="{97BB9F1D-6A81-46C1-95BC-404DE260ADA1}"/>
    <dgm:cxn modelId="{258E6F93-F4E6-48B6-8F53-EEF8E66586BC}" type="presOf" srcId="{47582BBE-8EFD-48F7-AF91-CBBADF63F9B1}" destId="{27DA5188-8228-40CC-868C-5EB58A6CF701}" srcOrd="0" destOrd="0" presId="urn:microsoft.com/office/officeart/2005/8/layout/default"/>
    <dgm:cxn modelId="{23DD0B9E-B6F0-4987-9427-3FFE14F1B57D}" type="presOf" srcId="{17B83415-E22B-441C-A4FD-59A0FD1BD9CC}" destId="{CDE577A2-75A9-4BDC-87CD-77BDE737C125}" srcOrd="0" destOrd="0" presId="urn:microsoft.com/office/officeart/2005/8/layout/default"/>
    <dgm:cxn modelId="{A8B0999E-3831-4E92-9A67-D5C0B8157BD6}" type="presOf" srcId="{EA134208-E2EE-4679-AE88-8FE38AD2BAE3}" destId="{38A63A6B-7EF8-43F7-9669-63FB06691731}" srcOrd="0" destOrd="0" presId="urn:microsoft.com/office/officeart/2005/8/layout/default"/>
    <dgm:cxn modelId="{B8A95CB2-68F8-4604-91E3-0CB7331F0172}" type="presOf" srcId="{DDDEBEFA-3C15-486F-A15D-49A0C2123BA8}" destId="{078E2461-B93C-41FF-B92D-45DF5C6C96EA}" srcOrd="0" destOrd="0" presId="urn:microsoft.com/office/officeart/2005/8/layout/default"/>
    <dgm:cxn modelId="{00B6FEF0-36A8-447E-8CA1-467044C98D82}" type="presOf" srcId="{D82DE8F6-D7DB-4AAF-A103-3CB3B4F2400C}" destId="{4B92BFFE-2D40-448C-B34D-9F050E063994}" srcOrd="0" destOrd="0" presId="urn:microsoft.com/office/officeart/2005/8/layout/default"/>
    <dgm:cxn modelId="{92E010D8-CE4F-44D9-8136-449413EAFC44}" type="presParOf" srcId="{8D26B026-8DEC-4AEB-BD82-00CBF1C9D8AF}" destId="{4B92BFFE-2D40-448C-B34D-9F050E063994}" srcOrd="0" destOrd="0" presId="urn:microsoft.com/office/officeart/2005/8/layout/default"/>
    <dgm:cxn modelId="{B7FA28AB-74DD-49B2-B4AE-2836EFDEEE14}" type="presParOf" srcId="{8D26B026-8DEC-4AEB-BD82-00CBF1C9D8AF}" destId="{5228ECED-36EC-44AB-BCE3-B7FD3372CCFE}" srcOrd="1" destOrd="0" presId="urn:microsoft.com/office/officeart/2005/8/layout/default"/>
    <dgm:cxn modelId="{6872733E-9B61-4979-95DD-93402342A11B}" type="presParOf" srcId="{8D26B026-8DEC-4AEB-BD82-00CBF1C9D8AF}" destId="{078E2461-B93C-41FF-B92D-45DF5C6C96EA}" srcOrd="2" destOrd="0" presId="urn:microsoft.com/office/officeart/2005/8/layout/default"/>
    <dgm:cxn modelId="{425F1477-AAE0-44A0-BED2-7C3E6A239E9F}" type="presParOf" srcId="{8D26B026-8DEC-4AEB-BD82-00CBF1C9D8AF}" destId="{2F87C0BA-95BB-4C07-85ED-E58187F85C66}" srcOrd="3" destOrd="0" presId="urn:microsoft.com/office/officeart/2005/8/layout/default"/>
    <dgm:cxn modelId="{6E462D1B-88F1-4C3B-B00D-0AFC324B74D1}" type="presParOf" srcId="{8D26B026-8DEC-4AEB-BD82-00CBF1C9D8AF}" destId="{CDE577A2-75A9-4BDC-87CD-77BDE737C125}" srcOrd="4" destOrd="0" presId="urn:microsoft.com/office/officeart/2005/8/layout/default"/>
    <dgm:cxn modelId="{67A8C9A4-60C5-4938-B99B-DF274DB665D8}" type="presParOf" srcId="{8D26B026-8DEC-4AEB-BD82-00CBF1C9D8AF}" destId="{79618C97-52DB-4EBB-B3CB-B1102E63910D}" srcOrd="5" destOrd="0" presId="urn:microsoft.com/office/officeart/2005/8/layout/default"/>
    <dgm:cxn modelId="{1A7D721A-EF6A-4894-BB59-484DA4C64308}" type="presParOf" srcId="{8D26B026-8DEC-4AEB-BD82-00CBF1C9D8AF}" destId="{27DA5188-8228-40CC-868C-5EB58A6CF701}" srcOrd="6" destOrd="0" presId="urn:microsoft.com/office/officeart/2005/8/layout/default"/>
    <dgm:cxn modelId="{BA124AA5-7C97-4EBD-B27F-AF48AE9B58AA}" type="presParOf" srcId="{8D26B026-8DEC-4AEB-BD82-00CBF1C9D8AF}" destId="{83849C52-9E14-4CB2-8F28-3CA97E620892}" srcOrd="7" destOrd="0" presId="urn:microsoft.com/office/officeart/2005/8/layout/default"/>
    <dgm:cxn modelId="{F935E0B8-5D7C-4161-A668-5B06066467E1}" type="presParOf" srcId="{8D26B026-8DEC-4AEB-BD82-00CBF1C9D8AF}" destId="{F6F6E533-CA22-4C25-BFE2-4E877B74FE72}" srcOrd="8" destOrd="0" presId="urn:microsoft.com/office/officeart/2005/8/layout/default"/>
    <dgm:cxn modelId="{4F22CDD7-68F6-493B-872E-E9401E3DC630}" type="presParOf" srcId="{8D26B026-8DEC-4AEB-BD82-00CBF1C9D8AF}" destId="{7CE0EFFC-FFE5-4233-BF91-3A6292950993}" srcOrd="9" destOrd="0" presId="urn:microsoft.com/office/officeart/2005/8/layout/default"/>
    <dgm:cxn modelId="{8236805F-2AEC-4BE0-BD47-39C536950A74}" type="presParOf" srcId="{8D26B026-8DEC-4AEB-BD82-00CBF1C9D8AF}" destId="{38A63A6B-7EF8-43F7-9669-63FB0669173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85CB18-C9AC-4607-B084-F3168F6DF85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8D7C1A-CBB5-43C8-BDC5-04F4B92BC48D}">
      <dgm:prSet/>
      <dgm:spPr/>
      <dgm:t>
        <a:bodyPr/>
        <a:lstStyle/>
        <a:p>
          <a:r>
            <a:rPr lang="en-GB"/>
            <a:t>Share information on learning; slow to share information on PE days etc</a:t>
          </a:r>
          <a:endParaRPr lang="en-US"/>
        </a:p>
      </dgm:t>
    </dgm:pt>
    <dgm:pt modelId="{5E42D03F-D312-4C6B-A974-780DA0F792C6}" type="parTrans" cxnId="{09E9CB68-A26C-4003-A559-6B2A95F3D63D}">
      <dgm:prSet/>
      <dgm:spPr/>
      <dgm:t>
        <a:bodyPr/>
        <a:lstStyle/>
        <a:p>
          <a:endParaRPr lang="en-US"/>
        </a:p>
      </dgm:t>
    </dgm:pt>
    <dgm:pt modelId="{18D42644-68AF-4C41-B68C-B0B471BDB9B7}" type="sibTrans" cxnId="{09E9CB68-A26C-4003-A559-6B2A95F3D63D}">
      <dgm:prSet/>
      <dgm:spPr/>
      <dgm:t>
        <a:bodyPr/>
        <a:lstStyle/>
        <a:p>
          <a:endParaRPr lang="en-US"/>
        </a:p>
      </dgm:t>
    </dgm:pt>
    <dgm:pt modelId="{E6FBEE4B-ADB5-46BC-8CD5-28D55048B9CB}">
      <dgm:prSet/>
      <dgm:spPr/>
      <dgm:t>
        <a:bodyPr/>
        <a:lstStyle/>
        <a:p>
          <a:r>
            <a:rPr lang="en-GB"/>
            <a:t>P1 start seemed to be quite drawn out this year</a:t>
          </a:r>
          <a:endParaRPr lang="en-US"/>
        </a:p>
      </dgm:t>
    </dgm:pt>
    <dgm:pt modelId="{4755FDAF-44E1-4B99-B6A5-D2879871458E}" type="parTrans" cxnId="{0F44EE2A-9CFD-4724-A41D-57414F22E206}">
      <dgm:prSet/>
      <dgm:spPr/>
      <dgm:t>
        <a:bodyPr/>
        <a:lstStyle/>
        <a:p>
          <a:endParaRPr lang="en-US"/>
        </a:p>
      </dgm:t>
    </dgm:pt>
    <dgm:pt modelId="{E7310F2E-90FE-4AF6-9E2D-45E96CC92442}" type="sibTrans" cxnId="{0F44EE2A-9CFD-4724-A41D-57414F22E206}">
      <dgm:prSet/>
      <dgm:spPr/>
      <dgm:t>
        <a:bodyPr/>
        <a:lstStyle/>
        <a:p>
          <a:endParaRPr lang="en-US"/>
        </a:p>
      </dgm:t>
    </dgm:pt>
    <dgm:pt modelId="{901164D8-D3C0-4F87-BADF-28A535F6EDA0}">
      <dgm:prSet/>
      <dgm:spPr/>
      <dgm:t>
        <a:bodyPr/>
        <a:lstStyle/>
        <a:p>
          <a:r>
            <a:rPr lang="en-GB"/>
            <a:t>More information and reminders of what is going on in class; with Seesaw gone, communication between parents and teachers is not so good</a:t>
          </a:r>
          <a:endParaRPr lang="en-US"/>
        </a:p>
      </dgm:t>
    </dgm:pt>
    <dgm:pt modelId="{FE49A6A6-90A2-45FF-9B1F-BF69BF01943B}" type="parTrans" cxnId="{043D4B40-01FE-49A2-A5CE-9AA5C932705C}">
      <dgm:prSet/>
      <dgm:spPr/>
      <dgm:t>
        <a:bodyPr/>
        <a:lstStyle/>
        <a:p>
          <a:endParaRPr lang="en-US"/>
        </a:p>
      </dgm:t>
    </dgm:pt>
    <dgm:pt modelId="{C3FCFD58-809A-41AD-9983-79245062A50D}" type="sibTrans" cxnId="{043D4B40-01FE-49A2-A5CE-9AA5C932705C}">
      <dgm:prSet/>
      <dgm:spPr/>
      <dgm:t>
        <a:bodyPr/>
        <a:lstStyle/>
        <a:p>
          <a:endParaRPr lang="en-US"/>
        </a:p>
      </dgm:t>
    </dgm:pt>
    <dgm:pt modelId="{183DAB2D-8C12-4190-9752-3AAEE18BC8BE}">
      <dgm:prSet/>
      <dgm:spPr/>
      <dgm:t>
        <a:bodyPr/>
        <a:lstStyle/>
        <a:p>
          <a:r>
            <a:rPr lang="en-GB"/>
            <a:t>Communication with parents has been poor since returning and information for new P1s was quite slow this year (eg information on P1 lunches etc)</a:t>
          </a:r>
          <a:endParaRPr lang="en-US"/>
        </a:p>
      </dgm:t>
    </dgm:pt>
    <dgm:pt modelId="{971BE446-3416-48B9-91D0-00CA18F33C58}" type="parTrans" cxnId="{F88703AE-EC33-4463-A816-8B6ED2D66776}">
      <dgm:prSet/>
      <dgm:spPr/>
      <dgm:t>
        <a:bodyPr/>
        <a:lstStyle/>
        <a:p>
          <a:endParaRPr lang="en-US"/>
        </a:p>
      </dgm:t>
    </dgm:pt>
    <dgm:pt modelId="{A74A375C-B6FD-4DCD-92F5-484D95B51B2B}" type="sibTrans" cxnId="{F88703AE-EC33-4463-A816-8B6ED2D66776}">
      <dgm:prSet/>
      <dgm:spPr/>
      <dgm:t>
        <a:bodyPr/>
        <a:lstStyle/>
        <a:p>
          <a:endParaRPr lang="en-US"/>
        </a:p>
      </dgm:t>
    </dgm:pt>
    <dgm:pt modelId="{B047DAD4-1922-461C-95DA-CF83F2976144}">
      <dgm:prSet/>
      <dgm:spPr/>
      <dgm:t>
        <a:bodyPr/>
        <a:lstStyle/>
        <a:p>
          <a:r>
            <a:rPr lang="en-GB"/>
            <a:t>The setting up of Marvellous Me has taken some time</a:t>
          </a:r>
          <a:endParaRPr lang="en-US"/>
        </a:p>
      </dgm:t>
    </dgm:pt>
    <dgm:pt modelId="{FF7B1A6C-613E-46A7-9E8B-AA779E34651E}" type="parTrans" cxnId="{9FB1FEFF-DF1F-4C2F-B62A-078A742AB75E}">
      <dgm:prSet/>
      <dgm:spPr/>
      <dgm:t>
        <a:bodyPr/>
        <a:lstStyle/>
        <a:p>
          <a:endParaRPr lang="en-US"/>
        </a:p>
      </dgm:t>
    </dgm:pt>
    <dgm:pt modelId="{E85297C8-F67C-4FA8-9D26-C8C17892038F}" type="sibTrans" cxnId="{9FB1FEFF-DF1F-4C2F-B62A-078A742AB75E}">
      <dgm:prSet/>
      <dgm:spPr/>
      <dgm:t>
        <a:bodyPr/>
        <a:lstStyle/>
        <a:p>
          <a:endParaRPr lang="en-US"/>
        </a:p>
      </dgm:t>
    </dgm:pt>
    <dgm:pt modelId="{CB18C7FD-6107-4B24-B7E5-C7EA56C647B9}">
      <dgm:prSet/>
      <dgm:spPr/>
      <dgm:t>
        <a:bodyPr/>
        <a:lstStyle/>
        <a:p>
          <a:r>
            <a:rPr lang="en-GB"/>
            <a:t>A parent/teacher communication as effective as Seesaw would be good</a:t>
          </a:r>
          <a:endParaRPr lang="en-US"/>
        </a:p>
      </dgm:t>
    </dgm:pt>
    <dgm:pt modelId="{E1D7DC99-B210-4C27-97D8-6E341FBFC9C8}" type="parTrans" cxnId="{AC8311EE-CDA3-41B7-BAFA-80367AF8D3E7}">
      <dgm:prSet/>
      <dgm:spPr/>
      <dgm:t>
        <a:bodyPr/>
        <a:lstStyle/>
        <a:p>
          <a:endParaRPr lang="en-US"/>
        </a:p>
      </dgm:t>
    </dgm:pt>
    <dgm:pt modelId="{86F95CB4-23ED-4C07-B5D7-B62A652F48B7}" type="sibTrans" cxnId="{AC8311EE-CDA3-41B7-BAFA-80367AF8D3E7}">
      <dgm:prSet/>
      <dgm:spPr/>
      <dgm:t>
        <a:bodyPr/>
        <a:lstStyle/>
        <a:p>
          <a:endParaRPr lang="en-US"/>
        </a:p>
      </dgm:t>
    </dgm:pt>
    <dgm:pt modelId="{2805E6B6-0519-4410-BED2-60F45771169C}" type="pres">
      <dgm:prSet presAssocID="{9685CB18-C9AC-4607-B084-F3168F6DF858}" presName="diagram" presStyleCnt="0">
        <dgm:presLayoutVars>
          <dgm:dir/>
          <dgm:resizeHandles val="exact"/>
        </dgm:presLayoutVars>
      </dgm:prSet>
      <dgm:spPr/>
    </dgm:pt>
    <dgm:pt modelId="{B047361F-78EE-4ACB-9749-5835B9A2D7B3}" type="pres">
      <dgm:prSet presAssocID="{938D7C1A-CBB5-43C8-BDC5-04F4B92BC48D}" presName="node" presStyleLbl="node1" presStyleIdx="0" presStyleCnt="6">
        <dgm:presLayoutVars>
          <dgm:bulletEnabled val="1"/>
        </dgm:presLayoutVars>
      </dgm:prSet>
      <dgm:spPr/>
    </dgm:pt>
    <dgm:pt modelId="{866BBF92-A589-4816-BC8C-02CA6ABFC7A7}" type="pres">
      <dgm:prSet presAssocID="{18D42644-68AF-4C41-B68C-B0B471BDB9B7}" presName="sibTrans" presStyleCnt="0"/>
      <dgm:spPr/>
    </dgm:pt>
    <dgm:pt modelId="{F385BA2F-5791-4BA5-A5C4-5FBC6DA3CB33}" type="pres">
      <dgm:prSet presAssocID="{E6FBEE4B-ADB5-46BC-8CD5-28D55048B9CB}" presName="node" presStyleLbl="node1" presStyleIdx="1" presStyleCnt="6">
        <dgm:presLayoutVars>
          <dgm:bulletEnabled val="1"/>
        </dgm:presLayoutVars>
      </dgm:prSet>
      <dgm:spPr/>
    </dgm:pt>
    <dgm:pt modelId="{80015AFB-EE24-400E-81F4-3EB066E69FF5}" type="pres">
      <dgm:prSet presAssocID="{E7310F2E-90FE-4AF6-9E2D-45E96CC92442}" presName="sibTrans" presStyleCnt="0"/>
      <dgm:spPr/>
    </dgm:pt>
    <dgm:pt modelId="{1E4E3FAB-04F6-4056-8AA4-CB01FB17B6D7}" type="pres">
      <dgm:prSet presAssocID="{901164D8-D3C0-4F87-BADF-28A535F6EDA0}" presName="node" presStyleLbl="node1" presStyleIdx="2" presStyleCnt="6">
        <dgm:presLayoutVars>
          <dgm:bulletEnabled val="1"/>
        </dgm:presLayoutVars>
      </dgm:prSet>
      <dgm:spPr/>
    </dgm:pt>
    <dgm:pt modelId="{6344BDB5-A93A-4DDB-8B27-6C0075DC7D37}" type="pres">
      <dgm:prSet presAssocID="{C3FCFD58-809A-41AD-9983-79245062A50D}" presName="sibTrans" presStyleCnt="0"/>
      <dgm:spPr/>
    </dgm:pt>
    <dgm:pt modelId="{CAAF38B0-551D-467C-A997-7E1E339789D1}" type="pres">
      <dgm:prSet presAssocID="{183DAB2D-8C12-4190-9752-3AAEE18BC8BE}" presName="node" presStyleLbl="node1" presStyleIdx="3" presStyleCnt="6">
        <dgm:presLayoutVars>
          <dgm:bulletEnabled val="1"/>
        </dgm:presLayoutVars>
      </dgm:prSet>
      <dgm:spPr/>
    </dgm:pt>
    <dgm:pt modelId="{84264C92-F051-42EC-A7A4-B2D323C11CDB}" type="pres">
      <dgm:prSet presAssocID="{A74A375C-B6FD-4DCD-92F5-484D95B51B2B}" presName="sibTrans" presStyleCnt="0"/>
      <dgm:spPr/>
    </dgm:pt>
    <dgm:pt modelId="{F21D455A-3E6E-47C3-9558-355C1CB0CED8}" type="pres">
      <dgm:prSet presAssocID="{B047DAD4-1922-461C-95DA-CF83F2976144}" presName="node" presStyleLbl="node1" presStyleIdx="4" presStyleCnt="6">
        <dgm:presLayoutVars>
          <dgm:bulletEnabled val="1"/>
        </dgm:presLayoutVars>
      </dgm:prSet>
      <dgm:spPr/>
    </dgm:pt>
    <dgm:pt modelId="{B620411F-8CBE-4A24-A07A-7FC16ABED2F6}" type="pres">
      <dgm:prSet presAssocID="{E85297C8-F67C-4FA8-9D26-C8C17892038F}" presName="sibTrans" presStyleCnt="0"/>
      <dgm:spPr/>
    </dgm:pt>
    <dgm:pt modelId="{FDCD8D63-F8E4-4691-8E26-939BA98F0E33}" type="pres">
      <dgm:prSet presAssocID="{CB18C7FD-6107-4B24-B7E5-C7EA56C647B9}" presName="node" presStyleLbl="node1" presStyleIdx="5" presStyleCnt="6">
        <dgm:presLayoutVars>
          <dgm:bulletEnabled val="1"/>
        </dgm:presLayoutVars>
      </dgm:prSet>
      <dgm:spPr/>
    </dgm:pt>
  </dgm:ptLst>
  <dgm:cxnLst>
    <dgm:cxn modelId="{D8C0711C-27AB-4542-8C96-1EDA8888A8CF}" type="presOf" srcId="{E6FBEE4B-ADB5-46BC-8CD5-28D55048B9CB}" destId="{F385BA2F-5791-4BA5-A5C4-5FBC6DA3CB33}" srcOrd="0" destOrd="0" presId="urn:microsoft.com/office/officeart/2005/8/layout/default"/>
    <dgm:cxn modelId="{0F44EE2A-9CFD-4724-A41D-57414F22E206}" srcId="{9685CB18-C9AC-4607-B084-F3168F6DF858}" destId="{E6FBEE4B-ADB5-46BC-8CD5-28D55048B9CB}" srcOrd="1" destOrd="0" parTransId="{4755FDAF-44E1-4B99-B6A5-D2879871458E}" sibTransId="{E7310F2E-90FE-4AF6-9E2D-45E96CC92442}"/>
    <dgm:cxn modelId="{043D4B40-01FE-49A2-A5CE-9AA5C932705C}" srcId="{9685CB18-C9AC-4607-B084-F3168F6DF858}" destId="{901164D8-D3C0-4F87-BADF-28A535F6EDA0}" srcOrd="2" destOrd="0" parTransId="{FE49A6A6-90A2-45FF-9B1F-BF69BF01943B}" sibTransId="{C3FCFD58-809A-41AD-9983-79245062A50D}"/>
    <dgm:cxn modelId="{09E9CB68-A26C-4003-A559-6B2A95F3D63D}" srcId="{9685CB18-C9AC-4607-B084-F3168F6DF858}" destId="{938D7C1A-CBB5-43C8-BDC5-04F4B92BC48D}" srcOrd="0" destOrd="0" parTransId="{5E42D03F-D312-4C6B-A974-780DA0F792C6}" sibTransId="{18D42644-68AF-4C41-B68C-B0B471BDB9B7}"/>
    <dgm:cxn modelId="{3B0FC650-3326-40AD-9F89-920F6DDA4B4D}" type="presOf" srcId="{CB18C7FD-6107-4B24-B7E5-C7EA56C647B9}" destId="{FDCD8D63-F8E4-4691-8E26-939BA98F0E33}" srcOrd="0" destOrd="0" presId="urn:microsoft.com/office/officeart/2005/8/layout/default"/>
    <dgm:cxn modelId="{A0E7A888-FA6C-4592-8C67-DC58216A9EEC}" type="presOf" srcId="{183DAB2D-8C12-4190-9752-3AAEE18BC8BE}" destId="{CAAF38B0-551D-467C-A997-7E1E339789D1}" srcOrd="0" destOrd="0" presId="urn:microsoft.com/office/officeart/2005/8/layout/default"/>
    <dgm:cxn modelId="{818A119D-0C47-4A25-9D0A-899FE82AD989}" type="presOf" srcId="{B047DAD4-1922-461C-95DA-CF83F2976144}" destId="{F21D455A-3E6E-47C3-9558-355C1CB0CED8}" srcOrd="0" destOrd="0" presId="urn:microsoft.com/office/officeart/2005/8/layout/default"/>
    <dgm:cxn modelId="{3CEEB1A9-5ACD-4E3A-8EE1-9C5125DC779C}" type="presOf" srcId="{9685CB18-C9AC-4607-B084-F3168F6DF858}" destId="{2805E6B6-0519-4410-BED2-60F45771169C}" srcOrd="0" destOrd="0" presId="urn:microsoft.com/office/officeart/2005/8/layout/default"/>
    <dgm:cxn modelId="{F88703AE-EC33-4463-A816-8B6ED2D66776}" srcId="{9685CB18-C9AC-4607-B084-F3168F6DF858}" destId="{183DAB2D-8C12-4190-9752-3AAEE18BC8BE}" srcOrd="3" destOrd="0" parTransId="{971BE446-3416-48B9-91D0-00CA18F33C58}" sibTransId="{A74A375C-B6FD-4DCD-92F5-484D95B51B2B}"/>
    <dgm:cxn modelId="{91A4FECC-2086-4339-B01A-29A7755E0554}" type="presOf" srcId="{938D7C1A-CBB5-43C8-BDC5-04F4B92BC48D}" destId="{B047361F-78EE-4ACB-9749-5835B9A2D7B3}" srcOrd="0" destOrd="0" presId="urn:microsoft.com/office/officeart/2005/8/layout/default"/>
    <dgm:cxn modelId="{AC8311EE-CDA3-41B7-BAFA-80367AF8D3E7}" srcId="{9685CB18-C9AC-4607-B084-F3168F6DF858}" destId="{CB18C7FD-6107-4B24-B7E5-C7EA56C647B9}" srcOrd="5" destOrd="0" parTransId="{E1D7DC99-B210-4C27-97D8-6E341FBFC9C8}" sibTransId="{86F95CB4-23ED-4C07-B5D7-B62A652F48B7}"/>
    <dgm:cxn modelId="{2019AFF6-738F-46C8-8203-EDBE9909AAFD}" type="presOf" srcId="{901164D8-D3C0-4F87-BADF-28A535F6EDA0}" destId="{1E4E3FAB-04F6-4056-8AA4-CB01FB17B6D7}" srcOrd="0" destOrd="0" presId="urn:microsoft.com/office/officeart/2005/8/layout/default"/>
    <dgm:cxn modelId="{9FB1FEFF-DF1F-4C2F-B62A-078A742AB75E}" srcId="{9685CB18-C9AC-4607-B084-F3168F6DF858}" destId="{B047DAD4-1922-461C-95DA-CF83F2976144}" srcOrd="4" destOrd="0" parTransId="{FF7B1A6C-613E-46A7-9E8B-AA779E34651E}" sibTransId="{E85297C8-F67C-4FA8-9D26-C8C17892038F}"/>
    <dgm:cxn modelId="{2B533EDE-FEED-44A5-8EC1-C6E42B9500E8}" type="presParOf" srcId="{2805E6B6-0519-4410-BED2-60F45771169C}" destId="{B047361F-78EE-4ACB-9749-5835B9A2D7B3}" srcOrd="0" destOrd="0" presId="urn:microsoft.com/office/officeart/2005/8/layout/default"/>
    <dgm:cxn modelId="{91470D22-6379-4962-9C57-4B5A3CFEF459}" type="presParOf" srcId="{2805E6B6-0519-4410-BED2-60F45771169C}" destId="{866BBF92-A589-4816-BC8C-02CA6ABFC7A7}" srcOrd="1" destOrd="0" presId="urn:microsoft.com/office/officeart/2005/8/layout/default"/>
    <dgm:cxn modelId="{78B67CFF-1B54-4C07-8CF7-C97416A6A6A3}" type="presParOf" srcId="{2805E6B6-0519-4410-BED2-60F45771169C}" destId="{F385BA2F-5791-4BA5-A5C4-5FBC6DA3CB33}" srcOrd="2" destOrd="0" presId="urn:microsoft.com/office/officeart/2005/8/layout/default"/>
    <dgm:cxn modelId="{508D11F5-D30A-4760-BE7F-35986FED0150}" type="presParOf" srcId="{2805E6B6-0519-4410-BED2-60F45771169C}" destId="{80015AFB-EE24-400E-81F4-3EB066E69FF5}" srcOrd="3" destOrd="0" presId="urn:microsoft.com/office/officeart/2005/8/layout/default"/>
    <dgm:cxn modelId="{9B7090C5-DE96-4FA2-887F-BEF0117930E0}" type="presParOf" srcId="{2805E6B6-0519-4410-BED2-60F45771169C}" destId="{1E4E3FAB-04F6-4056-8AA4-CB01FB17B6D7}" srcOrd="4" destOrd="0" presId="urn:microsoft.com/office/officeart/2005/8/layout/default"/>
    <dgm:cxn modelId="{36012598-0E7D-44CE-BF2F-D93F3DF30826}" type="presParOf" srcId="{2805E6B6-0519-4410-BED2-60F45771169C}" destId="{6344BDB5-A93A-4DDB-8B27-6C0075DC7D37}" srcOrd="5" destOrd="0" presId="urn:microsoft.com/office/officeart/2005/8/layout/default"/>
    <dgm:cxn modelId="{4800E303-FF66-4C59-8699-3BE3546519BC}" type="presParOf" srcId="{2805E6B6-0519-4410-BED2-60F45771169C}" destId="{CAAF38B0-551D-467C-A997-7E1E339789D1}" srcOrd="6" destOrd="0" presId="urn:microsoft.com/office/officeart/2005/8/layout/default"/>
    <dgm:cxn modelId="{AF746282-5565-4A7D-9A5D-F20E92571CEC}" type="presParOf" srcId="{2805E6B6-0519-4410-BED2-60F45771169C}" destId="{84264C92-F051-42EC-A7A4-B2D323C11CDB}" srcOrd="7" destOrd="0" presId="urn:microsoft.com/office/officeart/2005/8/layout/default"/>
    <dgm:cxn modelId="{54AFB897-C376-408F-A237-B9FE93916BD0}" type="presParOf" srcId="{2805E6B6-0519-4410-BED2-60F45771169C}" destId="{F21D455A-3E6E-47C3-9558-355C1CB0CED8}" srcOrd="8" destOrd="0" presId="urn:microsoft.com/office/officeart/2005/8/layout/default"/>
    <dgm:cxn modelId="{152C5D10-F128-4CBB-AC9E-A0B7BDBCCBDF}" type="presParOf" srcId="{2805E6B6-0519-4410-BED2-60F45771169C}" destId="{B620411F-8CBE-4A24-A07A-7FC16ABED2F6}" srcOrd="9" destOrd="0" presId="urn:microsoft.com/office/officeart/2005/8/layout/default"/>
    <dgm:cxn modelId="{A3801A7D-8E5D-4196-BDA1-44A3AB132D51}" type="presParOf" srcId="{2805E6B6-0519-4410-BED2-60F45771169C}" destId="{FDCD8D63-F8E4-4691-8E26-939BA98F0E3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A32A8-6EB9-49CB-B4F4-81F9E8D3E2D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65DFCE-ED6F-4851-AF79-6FCB3B0C5322}">
      <dgm:prSet/>
      <dgm:spPr/>
      <dgm:t>
        <a:bodyPr/>
        <a:lstStyle/>
        <a:p>
          <a:r>
            <a:rPr lang="en-GB"/>
            <a:t>Pick up and drop off times are very busy and can be dangerous</a:t>
          </a:r>
          <a:endParaRPr lang="en-US"/>
        </a:p>
      </dgm:t>
    </dgm:pt>
    <dgm:pt modelId="{0C0176F1-3C37-49AF-A67F-DCF488E128CA}" type="parTrans" cxnId="{7F6FBEBC-FBBD-4785-8855-9A7A4C37D8DC}">
      <dgm:prSet/>
      <dgm:spPr/>
      <dgm:t>
        <a:bodyPr/>
        <a:lstStyle/>
        <a:p>
          <a:endParaRPr lang="en-US"/>
        </a:p>
      </dgm:t>
    </dgm:pt>
    <dgm:pt modelId="{FE6E51A1-92FA-413F-B230-0013E83C4169}" type="sibTrans" cxnId="{7F6FBEBC-FBBD-4785-8855-9A7A4C37D8DC}">
      <dgm:prSet/>
      <dgm:spPr/>
      <dgm:t>
        <a:bodyPr/>
        <a:lstStyle/>
        <a:p>
          <a:endParaRPr lang="en-US"/>
        </a:p>
      </dgm:t>
    </dgm:pt>
    <dgm:pt modelId="{31D2C0E8-3884-4A8A-B2CE-0C5DE4D6CD56}">
      <dgm:prSet/>
      <dgm:spPr/>
      <dgm:t>
        <a:bodyPr/>
        <a:lstStyle/>
        <a:p>
          <a:r>
            <a:rPr lang="en-GB"/>
            <a:t>School uniform policy to be revisited – lots of variation in uniform </a:t>
          </a:r>
          <a:endParaRPr lang="en-US"/>
        </a:p>
      </dgm:t>
    </dgm:pt>
    <dgm:pt modelId="{DD592BB5-DD27-4263-9EAE-5A92F61E3431}" type="parTrans" cxnId="{5123FDDA-337E-485D-987C-90E0E9102DCD}">
      <dgm:prSet/>
      <dgm:spPr/>
      <dgm:t>
        <a:bodyPr/>
        <a:lstStyle/>
        <a:p>
          <a:endParaRPr lang="en-US"/>
        </a:p>
      </dgm:t>
    </dgm:pt>
    <dgm:pt modelId="{F9957E47-7E88-41B6-B814-8C03ED9DE064}" type="sibTrans" cxnId="{5123FDDA-337E-485D-987C-90E0E9102DCD}">
      <dgm:prSet/>
      <dgm:spPr/>
      <dgm:t>
        <a:bodyPr/>
        <a:lstStyle/>
        <a:p>
          <a:endParaRPr lang="en-US"/>
        </a:p>
      </dgm:t>
    </dgm:pt>
    <dgm:pt modelId="{6848E520-C137-437C-8554-399AEE971A4E}">
      <dgm:prSet/>
      <dgm:spPr/>
      <dgm:t>
        <a:bodyPr/>
        <a:lstStyle/>
        <a:p>
          <a:r>
            <a:rPr lang="en-GB"/>
            <a:t>Quicker issuing of class newsletters / information on PE days / setting up of Marvellous Me etc</a:t>
          </a:r>
          <a:endParaRPr lang="en-US"/>
        </a:p>
      </dgm:t>
    </dgm:pt>
    <dgm:pt modelId="{925EC926-4199-4322-8D79-23444EAAC567}" type="parTrans" cxnId="{9D3F69F6-1C06-41C2-AB27-E0720BEDD599}">
      <dgm:prSet/>
      <dgm:spPr/>
      <dgm:t>
        <a:bodyPr/>
        <a:lstStyle/>
        <a:p>
          <a:endParaRPr lang="en-US"/>
        </a:p>
      </dgm:t>
    </dgm:pt>
    <dgm:pt modelId="{0162CE5E-89E3-409F-A4B9-E84E3DC8DCA9}" type="sibTrans" cxnId="{9D3F69F6-1C06-41C2-AB27-E0720BEDD599}">
      <dgm:prSet/>
      <dgm:spPr/>
      <dgm:t>
        <a:bodyPr/>
        <a:lstStyle/>
        <a:p>
          <a:endParaRPr lang="en-US"/>
        </a:p>
      </dgm:t>
    </dgm:pt>
    <dgm:pt modelId="{B595889C-B3F1-475F-9B3B-E64475EF7EB1}">
      <dgm:prSet/>
      <dgm:spPr/>
      <dgm:t>
        <a:bodyPr/>
        <a:lstStyle/>
        <a:p>
          <a:r>
            <a:rPr lang="en-GB"/>
            <a:t>Clearer information on how best to contact class teachers</a:t>
          </a:r>
          <a:endParaRPr lang="en-US"/>
        </a:p>
      </dgm:t>
    </dgm:pt>
    <dgm:pt modelId="{D5ED8F4E-3F29-495B-9BFD-67458DAFC6DE}" type="parTrans" cxnId="{39A3188C-5B75-4F03-BB89-5F54F3296B1A}">
      <dgm:prSet/>
      <dgm:spPr/>
      <dgm:t>
        <a:bodyPr/>
        <a:lstStyle/>
        <a:p>
          <a:endParaRPr lang="en-US"/>
        </a:p>
      </dgm:t>
    </dgm:pt>
    <dgm:pt modelId="{D583CAEC-1040-43E0-90B6-263E8D550CF9}" type="sibTrans" cxnId="{39A3188C-5B75-4F03-BB89-5F54F3296B1A}">
      <dgm:prSet/>
      <dgm:spPr/>
      <dgm:t>
        <a:bodyPr/>
        <a:lstStyle/>
        <a:p>
          <a:endParaRPr lang="en-US"/>
        </a:p>
      </dgm:t>
    </dgm:pt>
    <dgm:pt modelId="{6FFC07DC-D0A3-4C19-BB93-A8DB513468A1}">
      <dgm:prSet/>
      <dgm:spPr/>
      <dgm:t>
        <a:bodyPr/>
        <a:lstStyle/>
        <a:p>
          <a:r>
            <a:rPr lang="en-GB"/>
            <a:t>More settling in information for P1 children eg lunch routines etc; information on play based approaches to learning</a:t>
          </a:r>
          <a:endParaRPr lang="en-US"/>
        </a:p>
      </dgm:t>
    </dgm:pt>
    <dgm:pt modelId="{846D5144-F791-469A-9E5B-DDFB29B1AC1E}" type="parTrans" cxnId="{CBF1D2D0-A81C-48C0-8CBE-D6A3A052449E}">
      <dgm:prSet/>
      <dgm:spPr/>
      <dgm:t>
        <a:bodyPr/>
        <a:lstStyle/>
        <a:p>
          <a:endParaRPr lang="en-US"/>
        </a:p>
      </dgm:t>
    </dgm:pt>
    <dgm:pt modelId="{F93F929C-59D2-472B-9BF8-E1A2A44BBF76}" type="sibTrans" cxnId="{CBF1D2D0-A81C-48C0-8CBE-D6A3A052449E}">
      <dgm:prSet/>
      <dgm:spPr/>
      <dgm:t>
        <a:bodyPr/>
        <a:lstStyle/>
        <a:p>
          <a:endParaRPr lang="en-US"/>
        </a:p>
      </dgm:t>
    </dgm:pt>
    <dgm:pt modelId="{8D879244-73E2-4361-90A8-D1F9EF105829}">
      <dgm:prSet/>
      <dgm:spPr/>
      <dgm:t>
        <a:bodyPr/>
        <a:lstStyle/>
        <a:p>
          <a:r>
            <a:rPr lang="en-GB"/>
            <a:t>Communication between playground staff and teachers</a:t>
          </a:r>
          <a:endParaRPr lang="en-US"/>
        </a:p>
      </dgm:t>
    </dgm:pt>
    <dgm:pt modelId="{7636F9E5-5E0A-4FD6-BCE2-0631C1987659}" type="parTrans" cxnId="{B7848BA0-58F3-412D-9010-1D49900DD6B4}">
      <dgm:prSet/>
      <dgm:spPr/>
      <dgm:t>
        <a:bodyPr/>
        <a:lstStyle/>
        <a:p>
          <a:endParaRPr lang="en-US"/>
        </a:p>
      </dgm:t>
    </dgm:pt>
    <dgm:pt modelId="{FE6F9750-E745-47F8-A3EE-05EE8FBC66F2}" type="sibTrans" cxnId="{B7848BA0-58F3-412D-9010-1D49900DD6B4}">
      <dgm:prSet/>
      <dgm:spPr/>
      <dgm:t>
        <a:bodyPr/>
        <a:lstStyle/>
        <a:p>
          <a:endParaRPr lang="en-US"/>
        </a:p>
      </dgm:t>
    </dgm:pt>
    <dgm:pt modelId="{26CC5A73-C9BF-447E-A58F-A5B0BAA215C1}" type="pres">
      <dgm:prSet presAssocID="{4E5A32A8-6EB9-49CB-B4F4-81F9E8D3E2D6}" presName="diagram" presStyleCnt="0">
        <dgm:presLayoutVars>
          <dgm:dir/>
          <dgm:resizeHandles val="exact"/>
        </dgm:presLayoutVars>
      </dgm:prSet>
      <dgm:spPr/>
    </dgm:pt>
    <dgm:pt modelId="{5B824EA7-889B-4DA9-984A-04682A2D946A}" type="pres">
      <dgm:prSet presAssocID="{4965DFCE-ED6F-4851-AF79-6FCB3B0C5322}" presName="node" presStyleLbl="node1" presStyleIdx="0" presStyleCnt="6">
        <dgm:presLayoutVars>
          <dgm:bulletEnabled val="1"/>
        </dgm:presLayoutVars>
      </dgm:prSet>
      <dgm:spPr/>
    </dgm:pt>
    <dgm:pt modelId="{5DCD1AB8-8619-476E-BF75-E9E55CC8711E}" type="pres">
      <dgm:prSet presAssocID="{FE6E51A1-92FA-413F-B230-0013E83C4169}" presName="sibTrans" presStyleCnt="0"/>
      <dgm:spPr/>
    </dgm:pt>
    <dgm:pt modelId="{4AAFE705-1AB3-4D5B-9D46-046234017AB6}" type="pres">
      <dgm:prSet presAssocID="{31D2C0E8-3884-4A8A-B2CE-0C5DE4D6CD56}" presName="node" presStyleLbl="node1" presStyleIdx="1" presStyleCnt="6">
        <dgm:presLayoutVars>
          <dgm:bulletEnabled val="1"/>
        </dgm:presLayoutVars>
      </dgm:prSet>
      <dgm:spPr/>
    </dgm:pt>
    <dgm:pt modelId="{08FAEF19-2738-47AD-BFD0-2A3D4ED78BB4}" type="pres">
      <dgm:prSet presAssocID="{F9957E47-7E88-41B6-B814-8C03ED9DE064}" presName="sibTrans" presStyleCnt="0"/>
      <dgm:spPr/>
    </dgm:pt>
    <dgm:pt modelId="{51DDF69E-48F2-480A-93F9-3B4DD0D13632}" type="pres">
      <dgm:prSet presAssocID="{6848E520-C137-437C-8554-399AEE971A4E}" presName="node" presStyleLbl="node1" presStyleIdx="2" presStyleCnt="6">
        <dgm:presLayoutVars>
          <dgm:bulletEnabled val="1"/>
        </dgm:presLayoutVars>
      </dgm:prSet>
      <dgm:spPr/>
    </dgm:pt>
    <dgm:pt modelId="{22655615-5E31-48EA-B6D3-9B0A004D454B}" type="pres">
      <dgm:prSet presAssocID="{0162CE5E-89E3-409F-A4B9-E84E3DC8DCA9}" presName="sibTrans" presStyleCnt="0"/>
      <dgm:spPr/>
    </dgm:pt>
    <dgm:pt modelId="{C2293FE2-C1EE-4384-8297-3A73D2EF33AC}" type="pres">
      <dgm:prSet presAssocID="{B595889C-B3F1-475F-9B3B-E64475EF7EB1}" presName="node" presStyleLbl="node1" presStyleIdx="3" presStyleCnt="6">
        <dgm:presLayoutVars>
          <dgm:bulletEnabled val="1"/>
        </dgm:presLayoutVars>
      </dgm:prSet>
      <dgm:spPr/>
    </dgm:pt>
    <dgm:pt modelId="{79F4CAE7-4588-4CC6-9252-341965D3172D}" type="pres">
      <dgm:prSet presAssocID="{D583CAEC-1040-43E0-90B6-263E8D550CF9}" presName="sibTrans" presStyleCnt="0"/>
      <dgm:spPr/>
    </dgm:pt>
    <dgm:pt modelId="{0E32D23A-1815-40FD-BA1F-47D1CCBB6E00}" type="pres">
      <dgm:prSet presAssocID="{6FFC07DC-D0A3-4C19-BB93-A8DB513468A1}" presName="node" presStyleLbl="node1" presStyleIdx="4" presStyleCnt="6">
        <dgm:presLayoutVars>
          <dgm:bulletEnabled val="1"/>
        </dgm:presLayoutVars>
      </dgm:prSet>
      <dgm:spPr/>
    </dgm:pt>
    <dgm:pt modelId="{E312FE66-F344-4DCB-8C38-05362AEBF443}" type="pres">
      <dgm:prSet presAssocID="{F93F929C-59D2-472B-9BF8-E1A2A44BBF76}" presName="sibTrans" presStyleCnt="0"/>
      <dgm:spPr/>
    </dgm:pt>
    <dgm:pt modelId="{5B9C4E65-BE4F-4550-B7B0-F1126A392D42}" type="pres">
      <dgm:prSet presAssocID="{8D879244-73E2-4361-90A8-D1F9EF105829}" presName="node" presStyleLbl="node1" presStyleIdx="5" presStyleCnt="6">
        <dgm:presLayoutVars>
          <dgm:bulletEnabled val="1"/>
        </dgm:presLayoutVars>
      </dgm:prSet>
      <dgm:spPr/>
    </dgm:pt>
  </dgm:ptLst>
  <dgm:cxnLst>
    <dgm:cxn modelId="{F1E79D0B-F0DD-46DB-B68E-E32126802597}" type="presOf" srcId="{8D879244-73E2-4361-90A8-D1F9EF105829}" destId="{5B9C4E65-BE4F-4550-B7B0-F1126A392D42}" srcOrd="0" destOrd="0" presId="urn:microsoft.com/office/officeart/2005/8/layout/default"/>
    <dgm:cxn modelId="{8E37B511-7174-4762-ADEE-34711D9B17EE}" type="presOf" srcId="{6848E520-C137-437C-8554-399AEE971A4E}" destId="{51DDF69E-48F2-480A-93F9-3B4DD0D13632}" srcOrd="0" destOrd="0" presId="urn:microsoft.com/office/officeart/2005/8/layout/default"/>
    <dgm:cxn modelId="{B985DB46-D29F-4CE2-A6D3-F18BB7C4DBCA}" type="presOf" srcId="{4965DFCE-ED6F-4851-AF79-6FCB3B0C5322}" destId="{5B824EA7-889B-4DA9-984A-04682A2D946A}" srcOrd="0" destOrd="0" presId="urn:microsoft.com/office/officeart/2005/8/layout/default"/>
    <dgm:cxn modelId="{39A3188C-5B75-4F03-BB89-5F54F3296B1A}" srcId="{4E5A32A8-6EB9-49CB-B4F4-81F9E8D3E2D6}" destId="{B595889C-B3F1-475F-9B3B-E64475EF7EB1}" srcOrd="3" destOrd="0" parTransId="{D5ED8F4E-3F29-495B-9BFD-67458DAFC6DE}" sibTransId="{D583CAEC-1040-43E0-90B6-263E8D550CF9}"/>
    <dgm:cxn modelId="{B7848BA0-58F3-412D-9010-1D49900DD6B4}" srcId="{4E5A32A8-6EB9-49CB-B4F4-81F9E8D3E2D6}" destId="{8D879244-73E2-4361-90A8-D1F9EF105829}" srcOrd="5" destOrd="0" parTransId="{7636F9E5-5E0A-4FD6-BCE2-0631C1987659}" sibTransId="{FE6F9750-E745-47F8-A3EE-05EE8FBC66F2}"/>
    <dgm:cxn modelId="{D52FE1B0-70E8-4751-8DBD-2B45CBF2AB05}" type="presOf" srcId="{4E5A32A8-6EB9-49CB-B4F4-81F9E8D3E2D6}" destId="{26CC5A73-C9BF-447E-A58F-A5B0BAA215C1}" srcOrd="0" destOrd="0" presId="urn:microsoft.com/office/officeart/2005/8/layout/default"/>
    <dgm:cxn modelId="{501A3FB2-ECB4-4AC9-B3A9-39E3355B33D0}" type="presOf" srcId="{6FFC07DC-D0A3-4C19-BB93-A8DB513468A1}" destId="{0E32D23A-1815-40FD-BA1F-47D1CCBB6E00}" srcOrd="0" destOrd="0" presId="urn:microsoft.com/office/officeart/2005/8/layout/default"/>
    <dgm:cxn modelId="{C1108BB6-3343-4923-B688-75C65C6D92C5}" type="presOf" srcId="{31D2C0E8-3884-4A8A-B2CE-0C5DE4D6CD56}" destId="{4AAFE705-1AB3-4D5B-9D46-046234017AB6}" srcOrd="0" destOrd="0" presId="urn:microsoft.com/office/officeart/2005/8/layout/default"/>
    <dgm:cxn modelId="{7F6FBEBC-FBBD-4785-8855-9A7A4C37D8DC}" srcId="{4E5A32A8-6EB9-49CB-B4F4-81F9E8D3E2D6}" destId="{4965DFCE-ED6F-4851-AF79-6FCB3B0C5322}" srcOrd="0" destOrd="0" parTransId="{0C0176F1-3C37-49AF-A67F-DCF488E128CA}" sibTransId="{FE6E51A1-92FA-413F-B230-0013E83C4169}"/>
    <dgm:cxn modelId="{64836BCA-B7C7-40D0-83C4-2D2248507A75}" type="presOf" srcId="{B595889C-B3F1-475F-9B3B-E64475EF7EB1}" destId="{C2293FE2-C1EE-4384-8297-3A73D2EF33AC}" srcOrd="0" destOrd="0" presId="urn:microsoft.com/office/officeart/2005/8/layout/default"/>
    <dgm:cxn modelId="{CBF1D2D0-A81C-48C0-8CBE-D6A3A052449E}" srcId="{4E5A32A8-6EB9-49CB-B4F4-81F9E8D3E2D6}" destId="{6FFC07DC-D0A3-4C19-BB93-A8DB513468A1}" srcOrd="4" destOrd="0" parTransId="{846D5144-F791-469A-9E5B-DDFB29B1AC1E}" sibTransId="{F93F929C-59D2-472B-9BF8-E1A2A44BBF76}"/>
    <dgm:cxn modelId="{5123FDDA-337E-485D-987C-90E0E9102DCD}" srcId="{4E5A32A8-6EB9-49CB-B4F4-81F9E8D3E2D6}" destId="{31D2C0E8-3884-4A8A-B2CE-0C5DE4D6CD56}" srcOrd="1" destOrd="0" parTransId="{DD592BB5-DD27-4263-9EAE-5A92F61E3431}" sibTransId="{F9957E47-7E88-41B6-B814-8C03ED9DE064}"/>
    <dgm:cxn modelId="{9D3F69F6-1C06-41C2-AB27-E0720BEDD599}" srcId="{4E5A32A8-6EB9-49CB-B4F4-81F9E8D3E2D6}" destId="{6848E520-C137-437C-8554-399AEE971A4E}" srcOrd="2" destOrd="0" parTransId="{925EC926-4199-4322-8D79-23444EAAC567}" sibTransId="{0162CE5E-89E3-409F-A4B9-E84E3DC8DCA9}"/>
    <dgm:cxn modelId="{8DF72F98-AB43-424D-BD6E-21E630F1148D}" type="presParOf" srcId="{26CC5A73-C9BF-447E-A58F-A5B0BAA215C1}" destId="{5B824EA7-889B-4DA9-984A-04682A2D946A}" srcOrd="0" destOrd="0" presId="urn:microsoft.com/office/officeart/2005/8/layout/default"/>
    <dgm:cxn modelId="{DB39B5FE-C302-411F-BC48-129740B6F741}" type="presParOf" srcId="{26CC5A73-C9BF-447E-A58F-A5B0BAA215C1}" destId="{5DCD1AB8-8619-476E-BF75-E9E55CC8711E}" srcOrd="1" destOrd="0" presId="urn:microsoft.com/office/officeart/2005/8/layout/default"/>
    <dgm:cxn modelId="{88ADA262-29A0-4E6C-BC5F-2CFF0A2CB320}" type="presParOf" srcId="{26CC5A73-C9BF-447E-A58F-A5B0BAA215C1}" destId="{4AAFE705-1AB3-4D5B-9D46-046234017AB6}" srcOrd="2" destOrd="0" presId="urn:microsoft.com/office/officeart/2005/8/layout/default"/>
    <dgm:cxn modelId="{F0E7E73F-1961-4CAC-AC46-664F3B8857E5}" type="presParOf" srcId="{26CC5A73-C9BF-447E-A58F-A5B0BAA215C1}" destId="{08FAEF19-2738-47AD-BFD0-2A3D4ED78BB4}" srcOrd="3" destOrd="0" presId="urn:microsoft.com/office/officeart/2005/8/layout/default"/>
    <dgm:cxn modelId="{8F286595-E5AA-4CCA-A341-BAE47AA8005A}" type="presParOf" srcId="{26CC5A73-C9BF-447E-A58F-A5B0BAA215C1}" destId="{51DDF69E-48F2-480A-93F9-3B4DD0D13632}" srcOrd="4" destOrd="0" presId="urn:microsoft.com/office/officeart/2005/8/layout/default"/>
    <dgm:cxn modelId="{6A1CF468-B8E5-494E-BC8D-4A2E856D27E2}" type="presParOf" srcId="{26CC5A73-C9BF-447E-A58F-A5B0BAA215C1}" destId="{22655615-5E31-48EA-B6D3-9B0A004D454B}" srcOrd="5" destOrd="0" presId="urn:microsoft.com/office/officeart/2005/8/layout/default"/>
    <dgm:cxn modelId="{4ADF8D87-0609-4D5B-BC3D-CA88BE379DB1}" type="presParOf" srcId="{26CC5A73-C9BF-447E-A58F-A5B0BAA215C1}" destId="{C2293FE2-C1EE-4384-8297-3A73D2EF33AC}" srcOrd="6" destOrd="0" presId="urn:microsoft.com/office/officeart/2005/8/layout/default"/>
    <dgm:cxn modelId="{DC729DBC-2F73-4181-A0DD-C21E600AAC7B}" type="presParOf" srcId="{26CC5A73-C9BF-447E-A58F-A5B0BAA215C1}" destId="{79F4CAE7-4588-4CC6-9252-341965D3172D}" srcOrd="7" destOrd="0" presId="urn:microsoft.com/office/officeart/2005/8/layout/default"/>
    <dgm:cxn modelId="{6928525C-81E3-4C29-A54C-B2606172928C}" type="presParOf" srcId="{26CC5A73-C9BF-447E-A58F-A5B0BAA215C1}" destId="{0E32D23A-1815-40FD-BA1F-47D1CCBB6E00}" srcOrd="8" destOrd="0" presId="urn:microsoft.com/office/officeart/2005/8/layout/default"/>
    <dgm:cxn modelId="{528C226E-CCF0-4B77-8911-4CAB24F6800C}" type="presParOf" srcId="{26CC5A73-C9BF-447E-A58F-A5B0BAA215C1}" destId="{E312FE66-F344-4DCB-8C38-05362AEBF443}" srcOrd="9" destOrd="0" presId="urn:microsoft.com/office/officeart/2005/8/layout/default"/>
    <dgm:cxn modelId="{12EB91A0-0B39-4331-A497-7D60FEAB05A3}" type="presParOf" srcId="{26CC5A73-C9BF-447E-A58F-A5B0BAA215C1}" destId="{5B9C4E65-BE4F-4550-B7B0-F1126A392D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6A4D-4695-4B5A-97C1-2E4768A56375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Lots of different things to learn on offer</a:t>
          </a:r>
          <a:endParaRPr lang="en-US" sz="2000" kern="1200"/>
        </a:p>
      </dsp:txBody>
      <dsp:txXfrm>
        <a:off x="48170" y="660"/>
        <a:ext cx="2210431" cy="1326259"/>
      </dsp:txXfrm>
    </dsp:sp>
    <dsp:sp modelId="{C8226F30-1182-4E07-A645-0F07E56D8085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Teacher- Parent communication</a:t>
          </a:r>
          <a:endParaRPr lang="en-US" sz="2000" kern="1200"/>
        </a:p>
      </dsp:txBody>
      <dsp:txXfrm>
        <a:off x="2479645" y="660"/>
        <a:ext cx="2210431" cy="1326259"/>
      </dsp:txXfrm>
    </dsp:sp>
    <dsp:sp modelId="{55B0B874-D2DA-4981-806B-30B862BB31EB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Children settled and happy in school</a:t>
          </a:r>
          <a:endParaRPr lang="en-US" sz="2000" kern="1200"/>
        </a:p>
      </dsp:txBody>
      <dsp:txXfrm>
        <a:off x="4911120" y="660"/>
        <a:ext cx="2210431" cy="1326259"/>
      </dsp:txXfrm>
    </dsp:sp>
    <dsp:sp modelId="{4F55EE7C-DB8F-434A-A52A-FFE03AA5DEE4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Supporting pupils making the school a calm, happy place to learn</a:t>
          </a:r>
          <a:endParaRPr lang="en-US" sz="2000" kern="1200"/>
        </a:p>
      </dsp:txBody>
      <dsp:txXfrm>
        <a:off x="7342595" y="660"/>
        <a:ext cx="2210431" cy="1326259"/>
      </dsp:txXfrm>
    </dsp:sp>
    <dsp:sp modelId="{AEC0FF90-AB4C-4363-9D9D-3B016DB68569}">
      <dsp:nvSpPr>
        <dsp:cNvPr id="0" name=""/>
        <dsp:cNvSpPr/>
      </dsp:nvSpPr>
      <dsp:spPr>
        <a:xfrm>
          <a:off x="1263907" y="1547963"/>
          <a:ext cx="2210431" cy="132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Communication is fantastic</a:t>
          </a:r>
          <a:endParaRPr lang="en-US" sz="2000" kern="1200"/>
        </a:p>
      </dsp:txBody>
      <dsp:txXfrm>
        <a:off x="1263907" y="1547963"/>
        <a:ext cx="2210431" cy="1326259"/>
      </dsp:txXfrm>
    </dsp:sp>
    <dsp:sp modelId="{0363EA6D-E17E-4832-8479-A10AAB13DA31}">
      <dsp:nvSpPr>
        <dsp:cNvPr id="0" name=""/>
        <dsp:cNvSpPr/>
      </dsp:nvSpPr>
      <dsp:spPr>
        <a:xfrm>
          <a:off x="3695382" y="1547963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P1 settling in; Athletics lunchtime activities</a:t>
          </a:r>
          <a:endParaRPr lang="en-US" sz="2000" kern="1200"/>
        </a:p>
      </dsp:txBody>
      <dsp:txXfrm>
        <a:off x="3695382" y="1547963"/>
        <a:ext cx="2210431" cy="1326259"/>
      </dsp:txXfrm>
    </dsp:sp>
    <dsp:sp modelId="{519272D7-2187-4C58-8765-BFC063B7D6C6}">
      <dsp:nvSpPr>
        <dsp:cNvPr id="0" name=""/>
        <dsp:cNvSpPr/>
      </dsp:nvSpPr>
      <dsp:spPr>
        <a:xfrm>
          <a:off x="6126857" y="1547963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Outdoor days; parents kept well updated by school which is appreciated</a:t>
          </a:r>
          <a:endParaRPr lang="en-US" sz="2000" kern="1200"/>
        </a:p>
      </dsp:txBody>
      <dsp:txXfrm>
        <a:off x="6126857" y="1547963"/>
        <a:ext cx="2210431" cy="1326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2BFFE-2D40-448C-B34D-9F050E063994}">
      <dsp:nvSpPr>
        <dsp:cNvPr id="0" name=""/>
        <dsp:cNvSpPr/>
      </dsp:nvSpPr>
      <dsp:spPr>
        <a:xfrm>
          <a:off x="941379" y="2224"/>
          <a:ext cx="1977354" cy="11864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Teachers are very welcoming and friendly; children are well cared for</a:t>
          </a:r>
          <a:endParaRPr lang="en-US" sz="1600" kern="1200"/>
        </a:p>
      </dsp:txBody>
      <dsp:txXfrm>
        <a:off x="941379" y="2224"/>
        <a:ext cx="1977354" cy="1186412"/>
      </dsp:txXfrm>
    </dsp:sp>
    <dsp:sp modelId="{078E2461-B93C-41FF-B92D-45DF5C6C96EA}">
      <dsp:nvSpPr>
        <dsp:cNvPr id="0" name=""/>
        <dsp:cNvSpPr/>
      </dsp:nvSpPr>
      <dsp:spPr>
        <a:xfrm>
          <a:off x="3116470" y="2224"/>
          <a:ext cx="1977354" cy="11864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Head teacher’s awards are motivating; staggered starts etc are welcome in the current climate</a:t>
          </a:r>
          <a:endParaRPr lang="en-US" sz="1600" kern="1200"/>
        </a:p>
      </dsp:txBody>
      <dsp:txXfrm>
        <a:off x="3116470" y="2224"/>
        <a:ext cx="1977354" cy="1186412"/>
      </dsp:txXfrm>
    </dsp:sp>
    <dsp:sp modelId="{CDE577A2-75A9-4BDC-87CD-77BDE737C125}">
      <dsp:nvSpPr>
        <dsp:cNvPr id="0" name=""/>
        <dsp:cNvSpPr/>
      </dsp:nvSpPr>
      <dsp:spPr>
        <a:xfrm>
          <a:off x="941379" y="1386372"/>
          <a:ext cx="1977354" cy="11864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Extended entry time is excellent and has led to less congestion around school</a:t>
          </a:r>
          <a:endParaRPr lang="en-US" sz="1600" kern="1200"/>
        </a:p>
      </dsp:txBody>
      <dsp:txXfrm>
        <a:off x="941379" y="1386372"/>
        <a:ext cx="1977354" cy="1186412"/>
      </dsp:txXfrm>
    </dsp:sp>
    <dsp:sp modelId="{27DA5188-8228-40CC-868C-5EB58A6CF701}">
      <dsp:nvSpPr>
        <dsp:cNvPr id="0" name=""/>
        <dsp:cNvSpPr/>
      </dsp:nvSpPr>
      <dsp:spPr>
        <a:xfrm>
          <a:off x="3116470" y="1386372"/>
          <a:ext cx="1977354" cy="11864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My child is happy going into the setting – the resources in the room look good and up to date</a:t>
          </a:r>
          <a:endParaRPr lang="en-US" sz="1600" kern="1200" dirty="0"/>
        </a:p>
      </dsp:txBody>
      <dsp:txXfrm>
        <a:off x="3116470" y="1386372"/>
        <a:ext cx="1977354" cy="1186412"/>
      </dsp:txXfrm>
    </dsp:sp>
    <dsp:sp modelId="{F6F6E533-CA22-4C25-BFE2-4E877B74FE72}">
      <dsp:nvSpPr>
        <dsp:cNvPr id="0" name=""/>
        <dsp:cNvSpPr/>
      </dsp:nvSpPr>
      <dsp:spPr>
        <a:xfrm>
          <a:off x="941379" y="2770520"/>
          <a:ext cx="1977354" cy="11864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Keeping parents updated with the ever changing COVID situation</a:t>
          </a:r>
          <a:endParaRPr lang="en-US" sz="1600" kern="1200"/>
        </a:p>
      </dsp:txBody>
      <dsp:txXfrm>
        <a:off x="941379" y="2770520"/>
        <a:ext cx="1977354" cy="1186412"/>
      </dsp:txXfrm>
    </dsp:sp>
    <dsp:sp modelId="{38A63A6B-7EF8-43F7-9669-63FB06691731}">
      <dsp:nvSpPr>
        <dsp:cNvPr id="0" name=""/>
        <dsp:cNvSpPr/>
      </dsp:nvSpPr>
      <dsp:spPr>
        <a:xfrm>
          <a:off x="3116470" y="2770520"/>
          <a:ext cx="1977354" cy="11864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Good forms of whole school communication</a:t>
          </a:r>
          <a:endParaRPr lang="en-US" sz="1600" kern="1200"/>
        </a:p>
      </dsp:txBody>
      <dsp:txXfrm>
        <a:off x="3116470" y="2770520"/>
        <a:ext cx="1977354" cy="1186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7361F-78EE-4ACB-9749-5835B9A2D7B3}">
      <dsp:nvSpPr>
        <dsp:cNvPr id="0" name=""/>
        <dsp:cNvSpPr/>
      </dsp:nvSpPr>
      <dsp:spPr>
        <a:xfrm>
          <a:off x="560191" y="2431"/>
          <a:ext cx="1977147" cy="1186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Share information on learning; slow to share information on PE days etc</a:t>
          </a:r>
          <a:endParaRPr lang="en-US" sz="1300" kern="1200"/>
        </a:p>
      </dsp:txBody>
      <dsp:txXfrm>
        <a:off x="560191" y="2431"/>
        <a:ext cx="1977147" cy="1186288"/>
      </dsp:txXfrm>
    </dsp:sp>
    <dsp:sp modelId="{F385BA2F-5791-4BA5-A5C4-5FBC6DA3CB33}">
      <dsp:nvSpPr>
        <dsp:cNvPr id="0" name=""/>
        <dsp:cNvSpPr/>
      </dsp:nvSpPr>
      <dsp:spPr>
        <a:xfrm>
          <a:off x="2735053" y="2431"/>
          <a:ext cx="1977147" cy="11862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P1 start seemed to be quite drawn out this year</a:t>
          </a:r>
          <a:endParaRPr lang="en-US" sz="1300" kern="1200"/>
        </a:p>
      </dsp:txBody>
      <dsp:txXfrm>
        <a:off x="2735053" y="2431"/>
        <a:ext cx="1977147" cy="1186288"/>
      </dsp:txXfrm>
    </dsp:sp>
    <dsp:sp modelId="{1E4E3FAB-04F6-4056-8AA4-CB01FB17B6D7}">
      <dsp:nvSpPr>
        <dsp:cNvPr id="0" name=""/>
        <dsp:cNvSpPr/>
      </dsp:nvSpPr>
      <dsp:spPr>
        <a:xfrm>
          <a:off x="560191" y="1386434"/>
          <a:ext cx="1977147" cy="1186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More information and reminders of what is going on in class; with Seesaw gone, communication between parents and teachers is not so good</a:t>
          </a:r>
          <a:endParaRPr lang="en-US" sz="1300" kern="1200"/>
        </a:p>
      </dsp:txBody>
      <dsp:txXfrm>
        <a:off x="560191" y="1386434"/>
        <a:ext cx="1977147" cy="1186288"/>
      </dsp:txXfrm>
    </dsp:sp>
    <dsp:sp modelId="{CAAF38B0-551D-467C-A997-7E1E339789D1}">
      <dsp:nvSpPr>
        <dsp:cNvPr id="0" name=""/>
        <dsp:cNvSpPr/>
      </dsp:nvSpPr>
      <dsp:spPr>
        <a:xfrm>
          <a:off x="2735053" y="1386434"/>
          <a:ext cx="1977147" cy="11862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Communication with parents has been poor since returning and information for new P1s was quite slow this year (eg information on P1 lunches etc)</a:t>
          </a:r>
          <a:endParaRPr lang="en-US" sz="1300" kern="1200"/>
        </a:p>
      </dsp:txBody>
      <dsp:txXfrm>
        <a:off x="2735053" y="1386434"/>
        <a:ext cx="1977147" cy="1186288"/>
      </dsp:txXfrm>
    </dsp:sp>
    <dsp:sp modelId="{F21D455A-3E6E-47C3-9558-355C1CB0CED8}">
      <dsp:nvSpPr>
        <dsp:cNvPr id="0" name=""/>
        <dsp:cNvSpPr/>
      </dsp:nvSpPr>
      <dsp:spPr>
        <a:xfrm>
          <a:off x="560191" y="2770437"/>
          <a:ext cx="1977147" cy="11862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The setting up of Marvellous Me has taken some time</a:t>
          </a:r>
          <a:endParaRPr lang="en-US" sz="1300" kern="1200"/>
        </a:p>
      </dsp:txBody>
      <dsp:txXfrm>
        <a:off x="560191" y="2770437"/>
        <a:ext cx="1977147" cy="1186288"/>
      </dsp:txXfrm>
    </dsp:sp>
    <dsp:sp modelId="{FDCD8D63-F8E4-4691-8E26-939BA98F0E33}">
      <dsp:nvSpPr>
        <dsp:cNvPr id="0" name=""/>
        <dsp:cNvSpPr/>
      </dsp:nvSpPr>
      <dsp:spPr>
        <a:xfrm>
          <a:off x="2735053" y="2770437"/>
          <a:ext cx="1977147" cy="1186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 parent/teacher communication as effective as Seesaw would be good</a:t>
          </a:r>
          <a:endParaRPr lang="en-US" sz="1300" kern="1200"/>
        </a:p>
      </dsp:txBody>
      <dsp:txXfrm>
        <a:off x="2735053" y="2770437"/>
        <a:ext cx="1977147" cy="1186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24EA7-889B-4DA9-984A-04682A2D946A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Pick up and drop off times are very busy and can be dangerous</a:t>
          </a:r>
          <a:endParaRPr lang="en-US" sz="1500" kern="1200"/>
        </a:p>
      </dsp:txBody>
      <dsp:txXfrm>
        <a:off x="48170" y="660"/>
        <a:ext cx="2210431" cy="1326259"/>
      </dsp:txXfrm>
    </dsp:sp>
    <dsp:sp modelId="{4AAFE705-1AB3-4D5B-9D46-046234017AB6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School uniform policy to be revisited – lots of variation in uniform </a:t>
          </a:r>
          <a:endParaRPr lang="en-US" sz="1500" kern="1200"/>
        </a:p>
      </dsp:txBody>
      <dsp:txXfrm>
        <a:off x="2479645" y="660"/>
        <a:ext cx="2210431" cy="1326259"/>
      </dsp:txXfrm>
    </dsp:sp>
    <dsp:sp modelId="{51DDF69E-48F2-480A-93F9-3B4DD0D13632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Quicker issuing of class newsletters / information on PE days / setting up of Marvellous Me etc</a:t>
          </a:r>
          <a:endParaRPr lang="en-US" sz="1500" kern="1200"/>
        </a:p>
      </dsp:txBody>
      <dsp:txXfrm>
        <a:off x="4911120" y="660"/>
        <a:ext cx="2210431" cy="1326259"/>
      </dsp:txXfrm>
    </dsp:sp>
    <dsp:sp modelId="{C2293FE2-C1EE-4384-8297-3A73D2EF33AC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Clearer information on how best to contact class teachers</a:t>
          </a:r>
          <a:endParaRPr lang="en-US" sz="1500" kern="1200"/>
        </a:p>
      </dsp:txBody>
      <dsp:txXfrm>
        <a:off x="7342595" y="660"/>
        <a:ext cx="2210431" cy="1326259"/>
      </dsp:txXfrm>
    </dsp:sp>
    <dsp:sp modelId="{0E32D23A-1815-40FD-BA1F-47D1CCBB6E00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More settling in information for P1 children eg lunch routines etc; information on play based approaches to learning</a:t>
          </a:r>
          <a:endParaRPr lang="en-US" sz="1500" kern="1200"/>
        </a:p>
      </dsp:txBody>
      <dsp:txXfrm>
        <a:off x="2479645" y="1547963"/>
        <a:ext cx="2210431" cy="1326259"/>
      </dsp:txXfrm>
    </dsp:sp>
    <dsp:sp modelId="{5B9C4E65-BE4F-4550-B7B0-F1126A392D42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Communication between playground staff and teachers</a:t>
          </a:r>
          <a:endParaRPr lang="en-US" sz="1500" kern="1200"/>
        </a:p>
      </dsp:txBody>
      <dsp:txXfrm>
        <a:off x="4911120" y="1547963"/>
        <a:ext cx="2210431" cy="132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33FB-0226-43A4-8135-EA7E1ADF0EC5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BCE7-6411-487E-B63F-715EEA29B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5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6D8F-392F-45A0-AD5C-3E5F6DE55052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8FD1-D2AA-45B4-8403-33EEFE26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4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8FD1-D2AA-45B4-8403-33EEFE26BF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4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2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7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1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6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08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6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63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8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1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1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9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0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AF971E-CC5A-4BF3-B616-BD566620FA5F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85246E-0E72-4498-B6BE-EF2B23E76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Gathering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September 2021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(Parent Responses  = 4%)</a:t>
            </a:r>
          </a:p>
        </p:txBody>
      </p:sp>
    </p:spTree>
    <p:extLst>
      <p:ext uri="{BB962C8B-B14F-4D97-AF65-F5344CB8AC3E}">
        <p14:creationId xmlns:p14="http://schemas.microsoft.com/office/powerpoint/2010/main" val="396524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3FF8-6043-4DEF-AD24-EB6EEE0B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2626"/>
                </a:solidFill>
                <a:latin typeface="Comic Sans MS" panose="030F0702030302020204" pitchFamily="66" charset="0"/>
              </a:rPr>
              <a:t>Parent Feedback - Positives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2904E4-500B-4682-8627-2150B31A5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91038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438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63FF8-6043-4DEF-AD24-EB6EEE0B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  <a:latin typeface="Comic Sans MS" panose="030F0702030302020204" pitchFamily="66" charset="0"/>
              </a:rPr>
              <a:t>Parent Feedback - Positives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32EBE0-CCE4-46FD-9EEB-0F02A53F9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292310"/>
              </p:ext>
            </p:extLst>
          </p:nvPr>
        </p:nvGraphicFramePr>
        <p:xfrm>
          <a:off x="1000125" y="1391055"/>
          <a:ext cx="6035205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5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63FF8-6043-4DEF-AD24-EB6EEE0B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262626"/>
                </a:solidFill>
                <a:latin typeface="Comic Sans MS" panose="030F0702030302020204" pitchFamily="66" charset="0"/>
              </a:rPr>
              <a:t>Parent Feedback – Areas for Improvement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1BBD0B79-531A-4A96-995D-03DCB9AC8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111172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524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3FF8-6043-4DEF-AD24-EB6EEE0B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solidFill>
                  <a:srgbClr val="262626"/>
                </a:solidFill>
                <a:latin typeface="Comic Sans MS" panose="030F0702030302020204" pitchFamily="66" charset="0"/>
              </a:rPr>
              <a:t>Parent Feedback – Areas for Improvement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68D357-23C4-4DE5-B44B-FCA06A224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31309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988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3FF8-6043-4DEF-AD24-EB6EEE0B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Comic Sans MS" panose="030F0702030302020204" pitchFamily="66" charset="0"/>
              </a:rPr>
              <a:t>Parent Feedback</a:t>
            </a:r>
            <a:br>
              <a:rPr lang="en-GB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FFFFFF"/>
                </a:solidFill>
                <a:latin typeface="Comic Sans MS" panose="030F0702030302020204" pitchFamily="66" charset="0"/>
              </a:rPr>
              <a:t>Actions</a:t>
            </a:r>
            <a:br>
              <a:rPr lang="en-GB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EF02-3A38-43A1-9F6A-A5A35A146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165889-18DF-4D1B-B780-E50C21F43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58394"/>
              </p:ext>
            </p:extLst>
          </p:nvPr>
        </p:nvGraphicFramePr>
        <p:xfrm>
          <a:off x="916596" y="791616"/>
          <a:ext cx="10323296" cy="446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4262">
                  <a:extLst>
                    <a:ext uri="{9D8B030D-6E8A-4147-A177-3AD203B41FA5}">
                      <a16:colId xmlns:a16="http://schemas.microsoft.com/office/drawing/2014/main" val="3745362364"/>
                    </a:ext>
                  </a:extLst>
                </a:gridCol>
                <a:gridCol w="5189034">
                  <a:extLst>
                    <a:ext uri="{9D8B030D-6E8A-4147-A177-3AD203B41FA5}">
                      <a16:colId xmlns:a16="http://schemas.microsoft.com/office/drawing/2014/main" val="460922754"/>
                    </a:ext>
                  </a:extLst>
                </a:gridCol>
              </a:tblGrid>
              <a:tr h="415641">
                <a:tc>
                  <a:txBody>
                    <a:bodyPr/>
                    <a:lstStyle/>
                    <a:p>
                      <a:r>
                        <a:rPr lang="en-GB" dirty="0"/>
                        <a:t>Area for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6858"/>
                  </a:ext>
                </a:extLst>
              </a:tr>
              <a:tr h="5195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Share information on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Class teachers to share learning information on Marvellous Me (done Sept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00671"/>
                  </a:ext>
                </a:extLst>
              </a:tr>
              <a:tr h="72737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P1 start drawn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Evaluate and revise for next session (this will be easier when we do not have COVID restrictions limiting the amount of parents allowed in the building)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54322"/>
                  </a:ext>
                </a:extLst>
              </a:tr>
              <a:tr h="31173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Communication between teachers and 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Marvellous Me now up and running (Sept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96287"/>
                  </a:ext>
                </a:extLst>
              </a:tr>
              <a:tr h="31173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Lack of consistency with school 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Evaluate and revisit uniform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131111"/>
                  </a:ext>
                </a:extLst>
              </a:tr>
              <a:tr h="93519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Information on how to contact class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Some teachers have shared their e-mail</a:t>
                      </a:r>
                    </a:p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All HT newsletters advise that, should there be any issues these can be communicated with the school via the school e-mail address and then re-directed to the appropriate teacher (June and August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80819"/>
                  </a:ext>
                </a:extLst>
              </a:tr>
              <a:tr h="93519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More information on P1 routines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Evaluate and revise for next session (this will be easier when we do not have COVID restrictions limiting the amount of parents allowed in the building)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237713"/>
                  </a:ext>
                </a:extLst>
              </a:tr>
              <a:tr h="31173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Communication between playground staff and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Revise procedures currently in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01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60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3BB86C0246F646ACDBFBC59D367533" ma:contentTypeVersion="5" ma:contentTypeDescription="Create a new document." ma:contentTypeScope="" ma:versionID="7942801a0bcc2614e27bd70f7028ae40">
  <xsd:schema xmlns:xsd="http://www.w3.org/2001/XMLSchema" xmlns:xs="http://www.w3.org/2001/XMLSchema" xmlns:p="http://schemas.microsoft.com/office/2006/metadata/properties" xmlns:ns3="0f78a829-1d15-475d-bae1-e2585bfd43c6" xmlns:ns4="974d0c77-7a7c-4453-b610-4550cdb5f27e" targetNamespace="http://schemas.microsoft.com/office/2006/metadata/properties" ma:root="true" ma:fieldsID="ec13bcead884e1cac740050161e9e14a" ns3:_="" ns4:_="">
    <xsd:import namespace="0f78a829-1d15-475d-bae1-e2585bfd43c6"/>
    <xsd:import namespace="974d0c77-7a7c-4453-b610-4550cdb5f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8a829-1d15-475d-bae1-e2585bfd4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d0c77-7a7c-4453-b610-4550cdb5f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851C7-B595-4113-9C97-0B64F3BA60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6E3C5-1E44-4CA6-84EF-1BB65A361BD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0f78a829-1d15-475d-bae1-e2585bfd43c6"/>
    <ds:schemaRef ds:uri="http://purl.org/dc/elements/1.1/"/>
    <ds:schemaRef ds:uri="http://schemas.microsoft.com/office/2006/metadata/properties"/>
    <ds:schemaRef ds:uri="974d0c77-7a7c-4453-b610-4550cdb5f27e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43693B-B7CB-4A30-A7F0-DDCBF6F3D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78a829-1d15-475d-bae1-e2585bfd43c6"/>
    <ds:schemaRef ds:uri="974d0c77-7a7c-4453-b610-4550cdb5f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1872</TotalTime>
  <Words>507</Words>
  <Application>Microsoft Office PowerPoint</Application>
  <PresentationFormat>Widescreen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Garamond</vt:lpstr>
      <vt:lpstr>Organic</vt:lpstr>
      <vt:lpstr>Gathering Feedback</vt:lpstr>
      <vt:lpstr>Parent Feedback - Positives</vt:lpstr>
      <vt:lpstr>Parent Feedback - Positives</vt:lpstr>
      <vt:lpstr>Parent Feedback – Areas for Improvement</vt:lpstr>
      <vt:lpstr>Parent Feedback – Areas for Improvement</vt:lpstr>
      <vt:lpstr>Parent Feedback Actions </vt:lpstr>
    </vt:vector>
  </TitlesOfParts>
  <Company>Aberdeenshire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INSET</dc:title>
  <dc:creator>Ann-Louise Murray</dc:creator>
  <cp:lastModifiedBy>Ann-Louise Murray</cp:lastModifiedBy>
  <cp:revision>61</cp:revision>
  <cp:lastPrinted>2019-08-14T10:25:18Z</cp:lastPrinted>
  <dcterms:created xsi:type="dcterms:W3CDTF">2015-08-15T15:51:52Z</dcterms:created>
  <dcterms:modified xsi:type="dcterms:W3CDTF">2021-10-12T15:14:27Z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0x010100C23BB86C0246F646ACDBFBC59D367533</vt:lpwstr>
  </property>
</Properties>
</file>