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CCCC"/>
    <a:srgbClr val="BF5150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75" d="100"/>
          <a:sy n="75" d="100"/>
        </p:scale>
        <p:origin x="-204" y="-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ED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BF515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</a:t>
            </a:r>
            <a:r>
              <a:rPr lang="en-US" dirty="0" smtClean="0"/>
              <a:t>hygiene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 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9893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08"/>
          <a:stretch>
            <a:fillRect/>
          </a:stretch>
        </p:blipFill>
        <p:spPr bwMode="auto">
          <a:xfrm flipH="1">
            <a:off x="7215212" y="2283798"/>
            <a:ext cx="4976788" cy="388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Personal </a:t>
            </a:r>
            <a:r>
              <a:rPr lang="en-US" dirty="0" smtClean="0"/>
              <a:t>hygiene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0156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Good personal hygiene is important to prevent risk of food poisoning. </a:t>
            </a:r>
          </a:p>
        </p:txBody>
      </p:sp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Tie back long </a:t>
            </a:r>
            <a:r>
              <a:rPr lang="en-US" dirty="0" smtClean="0"/>
              <a:t>hair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 smtClean="0"/>
              <a:t>Stops </a:t>
            </a:r>
            <a:r>
              <a:rPr lang="en-GB" sz="2400" dirty="0"/>
              <a:t>hair dangling in </a:t>
            </a:r>
            <a:r>
              <a:rPr lang="en-GB" sz="2400" dirty="0" smtClean="0"/>
              <a:t>food</a:t>
            </a:r>
            <a:r>
              <a:rPr lang="en-GB" sz="2400" dirty="0"/>
              <a:t>.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/>
              <a:t>P</a:t>
            </a:r>
            <a:r>
              <a:rPr lang="en-GB" sz="2400" dirty="0" smtClean="0"/>
              <a:t>revents </a:t>
            </a:r>
            <a:r>
              <a:rPr lang="en-GB" sz="2400" dirty="0"/>
              <a:t>hair from landing in </a:t>
            </a:r>
            <a:r>
              <a:rPr lang="en-GB" sz="2400" dirty="0" smtClean="0"/>
              <a:t>food</a:t>
            </a:r>
            <a:r>
              <a:rPr lang="en-GB" sz="2400" dirty="0"/>
              <a:t>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P</a:t>
            </a:r>
            <a:r>
              <a:rPr lang="en-GB" sz="2400" dirty="0" smtClean="0"/>
              <a:t>revent </a:t>
            </a:r>
            <a:r>
              <a:rPr lang="en-GB" sz="2400" dirty="0"/>
              <a:t>hair from being caught in </a:t>
            </a:r>
            <a:r>
              <a:rPr lang="en-GB" sz="2400" dirty="0" smtClean="0"/>
              <a:t>equipment</a:t>
            </a:r>
            <a:r>
              <a:rPr lang="en-GB" sz="2400" dirty="0"/>
              <a:t>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I</a:t>
            </a:r>
            <a:r>
              <a:rPr lang="en-GB" sz="2400" dirty="0" smtClean="0"/>
              <a:t>f </a:t>
            </a:r>
            <a:r>
              <a:rPr lang="en-GB" sz="2400" dirty="0"/>
              <a:t>you’ve got a hat, wear it.</a:t>
            </a:r>
          </a:p>
        </p:txBody>
      </p:sp>
      <p:pic>
        <p:nvPicPr>
          <p:cNvPr id="5122" name="Picture 2" descr="S:\Shared\EDUCATION TEAM FILES\Photographs Oct 2018 onwards\shutterstock_11659797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 t="5043" r="10415"/>
          <a:stretch/>
        </p:blipFill>
        <p:spPr bwMode="auto">
          <a:xfrm>
            <a:off x="8305800" y="1563798"/>
            <a:ext cx="3606800" cy="481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Roll up long </a:t>
            </a:r>
            <a:r>
              <a:rPr lang="en-US" dirty="0" smtClean="0"/>
              <a:t>sleeves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S</a:t>
            </a:r>
            <a:r>
              <a:rPr lang="en-GB" sz="2400" dirty="0" smtClean="0"/>
              <a:t>tops </a:t>
            </a:r>
            <a:r>
              <a:rPr lang="en-GB" sz="2400" dirty="0"/>
              <a:t>sleeves and cuffs becoming </a:t>
            </a:r>
            <a:r>
              <a:rPr lang="en-GB" sz="2400" dirty="0" smtClean="0"/>
              <a:t>dirty</a:t>
            </a:r>
            <a:r>
              <a:rPr lang="en-GB" sz="2400" dirty="0"/>
              <a:t>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P</a:t>
            </a:r>
            <a:r>
              <a:rPr lang="en-GB" sz="2400" dirty="0" smtClean="0"/>
              <a:t>revents </a:t>
            </a:r>
            <a:r>
              <a:rPr lang="en-GB" sz="2400" dirty="0"/>
              <a:t>dirt from sleeves touching food.</a:t>
            </a:r>
          </a:p>
        </p:txBody>
      </p:sp>
      <p:pic>
        <p:nvPicPr>
          <p:cNvPr id="4" name="Picture 3" descr="ronnie_no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319" y="1760501"/>
            <a:ext cx="2994025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Wear an apron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S</a:t>
            </a:r>
            <a:r>
              <a:rPr lang="en-GB" sz="2400" dirty="0" smtClean="0"/>
              <a:t>tops </a:t>
            </a:r>
            <a:r>
              <a:rPr lang="en-GB" sz="2400" dirty="0"/>
              <a:t>your clothes from getting </a:t>
            </a:r>
            <a:r>
              <a:rPr lang="en-GB" sz="2400" dirty="0" smtClean="0"/>
              <a:t>dirty</a:t>
            </a:r>
            <a:r>
              <a:rPr lang="en-GB" sz="2400" dirty="0"/>
              <a:t>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P</a:t>
            </a:r>
            <a:r>
              <a:rPr lang="en-GB" sz="2400" dirty="0" smtClean="0"/>
              <a:t>revents </a:t>
            </a:r>
            <a:r>
              <a:rPr lang="en-GB" sz="2400" dirty="0"/>
              <a:t>dirt from your clothes touching food.</a:t>
            </a:r>
          </a:p>
        </p:txBody>
      </p:sp>
      <p:pic>
        <p:nvPicPr>
          <p:cNvPr id="4" name="Picture 3" descr="alisha_noha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1"/>
          <a:stretch/>
        </p:blipFill>
        <p:spPr bwMode="auto">
          <a:xfrm>
            <a:off x="8931997" y="1707744"/>
            <a:ext cx="2667000" cy="470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Remove jewellery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S</a:t>
            </a:r>
            <a:r>
              <a:rPr lang="en-GB" sz="2400" dirty="0" smtClean="0"/>
              <a:t>tops </a:t>
            </a:r>
            <a:r>
              <a:rPr lang="en-GB" sz="2400" dirty="0"/>
              <a:t>your jewellery from getting </a:t>
            </a:r>
            <a:r>
              <a:rPr lang="en-GB" sz="2400" dirty="0" smtClean="0"/>
              <a:t>dirty</a:t>
            </a:r>
            <a:r>
              <a:rPr lang="en-GB" sz="2400" dirty="0"/>
              <a:t>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P</a:t>
            </a:r>
            <a:r>
              <a:rPr lang="en-GB" sz="2400" dirty="0" smtClean="0"/>
              <a:t>revents </a:t>
            </a:r>
            <a:r>
              <a:rPr lang="en-GB" sz="2400" dirty="0"/>
              <a:t>dirt from your jewellery touching </a:t>
            </a:r>
            <a:r>
              <a:rPr lang="en-GB" sz="2400" dirty="0" smtClean="0"/>
              <a:t>food</a:t>
            </a:r>
            <a:r>
              <a:rPr lang="en-GB" sz="2400" dirty="0"/>
              <a:t>.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S</a:t>
            </a:r>
            <a:r>
              <a:rPr lang="en-GB" sz="2400" dirty="0" smtClean="0"/>
              <a:t>tops </a:t>
            </a:r>
            <a:r>
              <a:rPr lang="en-GB" sz="2400" dirty="0"/>
              <a:t>jewellery being mixed into food.</a:t>
            </a:r>
          </a:p>
        </p:txBody>
      </p:sp>
      <p:pic>
        <p:nvPicPr>
          <p:cNvPr id="4098" name="Picture 2" descr="S:\Shared\EDUCATION TEAM FILES\Photographs Oct 2018 onwards\shutterstock_55076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72" y="1917700"/>
            <a:ext cx="3571456" cy="267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Wash </a:t>
            </a:r>
            <a:r>
              <a:rPr lang="en-US" dirty="0" smtClean="0"/>
              <a:t>hands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W</a:t>
            </a:r>
            <a:r>
              <a:rPr lang="en-GB" sz="2400" dirty="0" smtClean="0"/>
              <a:t>ash </a:t>
            </a:r>
            <a:r>
              <a:rPr lang="en-GB" sz="2400" dirty="0"/>
              <a:t>hands thoroughly, with hot soapy water</a:t>
            </a:r>
            <a:r>
              <a:rPr lang="en-GB" sz="2400" dirty="0" smtClean="0"/>
              <a:t>;</a:t>
            </a:r>
          </a:p>
          <a:p>
            <a:endParaRPr lang="en-GB" sz="2400" dirty="0"/>
          </a:p>
          <a:p>
            <a:r>
              <a:rPr lang="en-GB" sz="2400" dirty="0"/>
              <a:t>H</a:t>
            </a:r>
            <a:r>
              <a:rPr lang="en-GB" sz="2400" dirty="0" smtClean="0"/>
              <a:t>elps </a:t>
            </a:r>
            <a:r>
              <a:rPr lang="en-GB" sz="2400" dirty="0"/>
              <a:t>to remove dirt and microbes</a:t>
            </a:r>
            <a:r>
              <a:rPr lang="en-GB" sz="2400" dirty="0" smtClean="0"/>
              <a:t>;</a:t>
            </a:r>
          </a:p>
          <a:p>
            <a:endParaRPr lang="en-GB" sz="2400" dirty="0"/>
          </a:p>
          <a:p>
            <a:r>
              <a:rPr lang="en-GB" sz="2400" dirty="0"/>
              <a:t>N</a:t>
            </a:r>
            <a:r>
              <a:rPr lang="en-GB" sz="2400" dirty="0" smtClean="0"/>
              <a:t>eed </a:t>
            </a:r>
            <a:r>
              <a:rPr lang="en-GB" sz="2400" dirty="0"/>
              <a:t>to wash hands before, during and after cooking</a:t>
            </a:r>
            <a:r>
              <a:rPr lang="en-GB" sz="2400" dirty="0" smtClean="0"/>
              <a:t>;</a:t>
            </a:r>
          </a:p>
          <a:p>
            <a:endParaRPr lang="en-GB" sz="2400" dirty="0"/>
          </a:p>
          <a:p>
            <a:r>
              <a:rPr lang="en-GB" sz="2400" dirty="0"/>
              <a:t>W</a:t>
            </a:r>
            <a:r>
              <a:rPr lang="en-GB" sz="2400" dirty="0" smtClean="0"/>
              <a:t>ash </a:t>
            </a:r>
            <a:r>
              <a:rPr lang="en-GB" sz="2400" dirty="0"/>
              <a:t>hands after going to the toilet, blowing your nose or handling waste.</a:t>
            </a:r>
          </a:p>
        </p:txBody>
      </p:sp>
      <p:pic>
        <p:nvPicPr>
          <p:cNvPr id="1026" name="Picture 2" descr="S:\Shared\EDUCATION TEAM FILES\Photographs Oct 2018 onwards\shutterstock_6576002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2283798"/>
            <a:ext cx="3022600" cy="20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Cuts and </a:t>
            </a:r>
            <a:r>
              <a:rPr lang="en-US" dirty="0" smtClean="0"/>
              <a:t>boils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28424" cy="3600000"/>
          </a:xfrm>
        </p:spPr>
        <p:txBody>
          <a:bodyPr/>
          <a:lstStyle/>
          <a:p>
            <a:r>
              <a:rPr lang="en-GB" sz="2400" dirty="0"/>
              <a:t>C</a:t>
            </a:r>
            <a:r>
              <a:rPr lang="en-GB" sz="2400" dirty="0" smtClean="0"/>
              <a:t>over </a:t>
            </a:r>
            <a:r>
              <a:rPr lang="en-GB" sz="2400" dirty="0"/>
              <a:t>with a waterproof plaster, preferably blue (so you can see them).</a:t>
            </a:r>
          </a:p>
        </p:txBody>
      </p:sp>
      <p:pic>
        <p:nvPicPr>
          <p:cNvPr id="3074" name="Picture 2" descr="S:\Shared\EDUCATION TEAM FILES\Photographs Oct 2018 onwards\shutterstock_3975374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31" t="15682" r="18194"/>
          <a:stretch/>
        </p:blipFill>
        <p:spPr bwMode="auto">
          <a:xfrm>
            <a:off x="7848600" y="2158999"/>
            <a:ext cx="3505200" cy="416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Coughs and sneezes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 dirty="0"/>
              <a:t>D</a:t>
            </a:r>
            <a:r>
              <a:rPr lang="en-GB" sz="2400" dirty="0" smtClean="0"/>
              <a:t>on’t </a:t>
            </a:r>
            <a:r>
              <a:rPr lang="en-GB" sz="2400" dirty="0"/>
              <a:t>cough or sneeze over food.</a:t>
            </a:r>
          </a:p>
        </p:txBody>
      </p:sp>
      <p:pic>
        <p:nvPicPr>
          <p:cNvPr id="2050" name="Picture 2" descr="S:\Shared\EDUCATION TEAM FILES\Photographs Oct 2018 onwards\snee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11" y="2432050"/>
            <a:ext cx="4593419" cy="306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08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7" ma:contentTypeDescription="Create a new document." ma:contentTypeScope="" ma:versionID="2bc2957b851038cfdd0981ec81721949">
  <xsd:schema xmlns:xsd="http://www.w3.org/2001/XMLSchema" xmlns:xs="http://www.w3.org/2001/XMLSchema" xmlns:p="http://schemas.microsoft.com/office/2006/metadata/properties" xmlns:ns2="fb009bb9-7fd2-49f5-811f-13223d662051" targetNamespace="http://schemas.microsoft.com/office/2006/metadata/properties" ma:root="true" ma:fieldsID="5a4386586ffc866a14eb3bd2f22160a8" ns2:_="">
    <xsd:import namespace="fb009bb9-7fd2-49f5-811f-13223d6620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106C2B-C1F6-48D3-AD02-D9505CEABD52}"/>
</file>

<file path=customXml/itemProps2.xml><?xml version="1.0" encoding="utf-8"?>
<ds:datastoreItem xmlns:ds="http://schemas.openxmlformats.org/officeDocument/2006/customXml" ds:itemID="{2E6D79F5-9808-44D2-9322-09C7D29CD822}"/>
</file>

<file path=customXml/itemProps3.xml><?xml version="1.0" encoding="utf-8"?>
<ds:datastoreItem xmlns:ds="http://schemas.openxmlformats.org/officeDocument/2006/customXml" ds:itemID="{2CD727A4-FF0E-4FD7-A989-CC212479BCB1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190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Office Theme</vt:lpstr>
      <vt:lpstr>Custom Design</vt:lpstr>
      <vt:lpstr>1_Custom Design</vt:lpstr>
      <vt:lpstr>3_Custom Design</vt:lpstr>
      <vt:lpstr>Personal hygiene</vt:lpstr>
      <vt:lpstr>Personal hygiene</vt:lpstr>
      <vt:lpstr>Tie back long hair</vt:lpstr>
      <vt:lpstr>Roll up long sleeves</vt:lpstr>
      <vt:lpstr>Wear an apron </vt:lpstr>
      <vt:lpstr>Remove jewellery </vt:lpstr>
      <vt:lpstr>Wash hands</vt:lpstr>
      <vt:lpstr>Cuts and boils</vt:lpstr>
      <vt:lpstr>Coughs and sneezes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23</cp:revision>
  <dcterms:created xsi:type="dcterms:W3CDTF">2018-10-10T09:22:08Z</dcterms:created>
  <dcterms:modified xsi:type="dcterms:W3CDTF">2018-12-18T12:37:01Z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0x01010035A15973182C454CBD017EAD4899623C</vt:lpwstr>
  </property>
</Properties>
</file>